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61" r:id="rId1"/>
    <p:sldMasterId id="2147484314" r:id="rId2"/>
    <p:sldMasterId id="2147484344" r:id="rId3"/>
  </p:sldMasterIdLst>
  <p:sldIdLst>
    <p:sldId id="273" r:id="rId4"/>
    <p:sldId id="256" r:id="rId5"/>
    <p:sldId id="257" r:id="rId6"/>
    <p:sldId id="258" r:id="rId7"/>
    <p:sldId id="260" r:id="rId8"/>
    <p:sldId id="259" r:id="rId9"/>
    <p:sldId id="261" r:id="rId10"/>
    <p:sldId id="262" r:id="rId11"/>
    <p:sldId id="263" r:id="rId12"/>
    <p:sldId id="264" r:id="rId13"/>
    <p:sldId id="265" r:id="rId14"/>
    <p:sldId id="266" r:id="rId15"/>
    <p:sldId id="271" r:id="rId16"/>
    <p:sldId id="267" r:id="rId17"/>
    <p:sldId id="268" r:id="rId18"/>
    <p:sldId id="269" r:id="rId19"/>
    <p:sldId id="272" r:id="rId20"/>
  </p:sldIdLst>
  <p:sldSz cx="9144000" cy="102854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1D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67" autoAdjust="0"/>
    <p:restoredTop sz="94660"/>
  </p:normalViewPr>
  <p:slideViewPr>
    <p:cSldViewPr snapToGrid="0">
      <p:cViewPr varScale="1">
        <p:scale>
          <a:sx n="78" d="100"/>
          <a:sy n="78" d="100"/>
        </p:scale>
        <p:origin x="243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081546-810F-43AA-99F5-587885FE150F}" type="doc">
      <dgm:prSet loTypeId="urn:microsoft.com/office/officeart/2005/8/layout/chevron2" loCatId="list" qsTypeId="urn:microsoft.com/office/officeart/2005/8/quickstyle/simple5" qsCatId="simple" csTypeId="urn:microsoft.com/office/officeart/2005/8/colors/colorful4" csCatId="colorful" phldr="1"/>
      <dgm:spPr/>
      <dgm:t>
        <a:bodyPr/>
        <a:lstStyle/>
        <a:p>
          <a:endParaRPr lang="en-US"/>
        </a:p>
      </dgm:t>
    </dgm:pt>
    <dgm:pt modelId="{87BF9C55-DA37-46F3-B000-9E1360FF7AA8}">
      <dgm:prSet phldrT="[Text]"/>
      <dgm:spPr/>
      <dgm:t>
        <a:bodyPr/>
        <a:lstStyle/>
        <a:p>
          <a:r>
            <a:rPr lang="en-US" dirty="0" smtClean="0"/>
            <a:t>1</a:t>
          </a:r>
          <a:endParaRPr lang="en-US" dirty="0"/>
        </a:p>
      </dgm:t>
    </dgm:pt>
    <dgm:pt modelId="{9D128B22-51A4-492B-B346-0160A3EDA0FC}" type="parTrans" cxnId="{9DAB85BC-F90B-4B37-9D50-D6FED8535AEC}">
      <dgm:prSet/>
      <dgm:spPr/>
      <dgm:t>
        <a:bodyPr/>
        <a:lstStyle/>
        <a:p>
          <a:endParaRPr lang="en-US"/>
        </a:p>
      </dgm:t>
    </dgm:pt>
    <dgm:pt modelId="{5B63A6A6-4D07-4554-821D-F135E0D26DFF}" type="sibTrans" cxnId="{9DAB85BC-F90B-4B37-9D50-D6FED8535AEC}">
      <dgm:prSet/>
      <dgm:spPr/>
      <dgm:t>
        <a:bodyPr/>
        <a:lstStyle/>
        <a:p>
          <a:endParaRPr lang="en-US"/>
        </a:p>
      </dgm:t>
    </dgm:pt>
    <dgm:pt modelId="{A266F82E-6A12-417B-9681-04C6320A0C23}">
      <dgm:prSet phldrT="[Text]" custT="1"/>
      <dgm:spPr/>
      <dgm:t>
        <a:bodyPr/>
        <a:lstStyle/>
        <a:p>
          <a:r>
            <a:rPr lang="en-US" sz="2400" b="1" dirty="0" smtClean="0"/>
            <a:t>Download the “Ad-Din” Mobile App on your Smartphone</a:t>
          </a:r>
          <a:endParaRPr lang="en-US" sz="2400" b="1" dirty="0"/>
        </a:p>
      </dgm:t>
    </dgm:pt>
    <dgm:pt modelId="{E8A91AF7-AE8B-43E9-A837-A24F2787A329}" type="parTrans" cxnId="{4FCD6C8C-80B5-4CFF-8443-2ADE2197F4D3}">
      <dgm:prSet/>
      <dgm:spPr/>
      <dgm:t>
        <a:bodyPr/>
        <a:lstStyle/>
        <a:p>
          <a:endParaRPr lang="en-US"/>
        </a:p>
      </dgm:t>
    </dgm:pt>
    <dgm:pt modelId="{52662B6E-C622-46A7-BC47-C7F7EC67403B}" type="sibTrans" cxnId="{4FCD6C8C-80B5-4CFF-8443-2ADE2197F4D3}">
      <dgm:prSet/>
      <dgm:spPr/>
      <dgm:t>
        <a:bodyPr/>
        <a:lstStyle/>
        <a:p>
          <a:endParaRPr lang="en-US"/>
        </a:p>
      </dgm:t>
    </dgm:pt>
    <dgm:pt modelId="{C39C70FD-09A9-4CC5-A45A-F7A81C456962}">
      <dgm:prSet phldrT="[Text]"/>
      <dgm:spPr/>
      <dgm:t>
        <a:bodyPr/>
        <a:lstStyle/>
        <a:p>
          <a:r>
            <a:rPr lang="en-US" dirty="0" smtClean="0"/>
            <a:t>2</a:t>
          </a:r>
          <a:endParaRPr lang="en-US" dirty="0"/>
        </a:p>
      </dgm:t>
    </dgm:pt>
    <dgm:pt modelId="{1906CEB6-B7F8-4802-A7E5-EFE61D5E155E}" type="parTrans" cxnId="{E4AAF8E5-3D0E-4918-8DDE-0328E8D19ACE}">
      <dgm:prSet/>
      <dgm:spPr/>
      <dgm:t>
        <a:bodyPr/>
        <a:lstStyle/>
        <a:p>
          <a:endParaRPr lang="en-US"/>
        </a:p>
      </dgm:t>
    </dgm:pt>
    <dgm:pt modelId="{82E1AB78-4E11-41A7-8B3E-ED1B9C717FD4}" type="sibTrans" cxnId="{E4AAF8E5-3D0E-4918-8DDE-0328E8D19ACE}">
      <dgm:prSet/>
      <dgm:spPr/>
      <dgm:t>
        <a:bodyPr/>
        <a:lstStyle/>
        <a:p>
          <a:endParaRPr lang="en-US"/>
        </a:p>
      </dgm:t>
    </dgm:pt>
    <dgm:pt modelId="{58C45099-1849-4E70-AF87-A49F9253C20E}">
      <dgm:prSet phldrT="[Text]" custT="1"/>
      <dgm:spPr/>
      <dgm:t>
        <a:bodyPr/>
        <a:lstStyle/>
        <a:p>
          <a:r>
            <a:rPr lang="en-US" sz="2400" b="1" dirty="0" smtClean="0"/>
            <a:t>Signup With Your Username and Email</a:t>
          </a:r>
          <a:endParaRPr lang="en-US" sz="2400" b="1" dirty="0"/>
        </a:p>
      </dgm:t>
    </dgm:pt>
    <dgm:pt modelId="{33E58316-3868-42FB-AF3A-C14F36DE0483}" type="parTrans" cxnId="{2EAF2832-FFE7-4580-89EC-4A5188001964}">
      <dgm:prSet/>
      <dgm:spPr/>
      <dgm:t>
        <a:bodyPr/>
        <a:lstStyle/>
        <a:p>
          <a:endParaRPr lang="en-US"/>
        </a:p>
      </dgm:t>
    </dgm:pt>
    <dgm:pt modelId="{0DB7569C-41AD-4E4C-953A-800D75C1FBE7}" type="sibTrans" cxnId="{2EAF2832-FFE7-4580-89EC-4A5188001964}">
      <dgm:prSet/>
      <dgm:spPr/>
      <dgm:t>
        <a:bodyPr/>
        <a:lstStyle/>
        <a:p>
          <a:endParaRPr lang="en-US"/>
        </a:p>
      </dgm:t>
    </dgm:pt>
    <dgm:pt modelId="{3BFDEDDA-50AC-4456-B98D-DAD8BAA336F1}">
      <dgm:prSet phldrT="[Text]"/>
      <dgm:spPr/>
      <dgm:t>
        <a:bodyPr/>
        <a:lstStyle/>
        <a:p>
          <a:r>
            <a:rPr lang="en-US" dirty="0" smtClean="0"/>
            <a:t>3</a:t>
          </a:r>
          <a:endParaRPr lang="en-US" dirty="0"/>
        </a:p>
      </dgm:t>
    </dgm:pt>
    <dgm:pt modelId="{17027970-4E43-44B1-8070-7B8E8C560CD8}" type="parTrans" cxnId="{A04B10DB-60E0-4BD8-A795-8050BC5EB1F0}">
      <dgm:prSet/>
      <dgm:spPr/>
      <dgm:t>
        <a:bodyPr/>
        <a:lstStyle/>
        <a:p>
          <a:endParaRPr lang="en-US"/>
        </a:p>
      </dgm:t>
    </dgm:pt>
    <dgm:pt modelId="{81D74990-E394-448C-B52B-FED90788A6A4}" type="sibTrans" cxnId="{A04B10DB-60E0-4BD8-A795-8050BC5EB1F0}">
      <dgm:prSet/>
      <dgm:spPr/>
      <dgm:t>
        <a:bodyPr/>
        <a:lstStyle/>
        <a:p>
          <a:endParaRPr lang="en-US"/>
        </a:p>
      </dgm:t>
    </dgm:pt>
    <dgm:pt modelId="{E201EA23-6732-46DE-9DF7-8882ADF4C72A}">
      <dgm:prSet phldrT="[Text]" custT="1"/>
      <dgm:spPr/>
      <dgm:t>
        <a:bodyPr/>
        <a:lstStyle/>
        <a:p>
          <a:r>
            <a:rPr lang="en-US" sz="2400" b="1" dirty="0" smtClean="0">
              <a:solidFill>
                <a:srgbClr val="FF0000"/>
              </a:solidFill>
            </a:rPr>
            <a:t>Set Jummuah Mosque as Home Masjid &amp; Madrasah</a:t>
          </a:r>
          <a:endParaRPr lang="en-US" sz="2400" b="1" dirty="0">
            <a:solidFill>
              <a:srgbClr val="FF0000"/>
            </a:solidFill>
          </a:endParaRPr>
        </a:p>
      </dgm:t>
    </dgm:pt>
    <dgm:pt modelId="{27168386-611C-49CE-91C4-CC77C53C62C5}" type="parTrans" cxnId="{9ECF2CE6-DF58-41F1-874B-D20F9167E0C8}">
      <dgm:prSet/>
      <dgm:spPr/>
      <dgm:t>
        <a:bodyPr/>
        <a:lstStyle/>
        <a:p>
          <a:endParaRPr lang="en-US"/>
        </a:p>
      </dgm:t>
    </dgm:pt>
    <dgm:pt modelId="{2E5C50A6-A07D-4FEE-8D50-C0C8D3196FAA}" type="sibTrans" cxnId="{9ECF2CE6-DF58-41F1-874B-D20F9167E0C8}">
      <dgm:prSet/>
      <dgm:spPr/>
      <dgm:t>
        <a:bodyPr/>
        <a:lstStyle/>
        <a:p>
          <a:endParaRPr lang="en-US"/>
        </a:p>
      </dgm:t>
    </dgm:pt>
    <dgm:pt modelId="{BA109AF2-AE9B-45B1-A580-99E4B858536B}" type="pres">
      <dgm:prSet presAssocID="{ED081546-810F-43AA-99F5-587885FE150F}" presName="linearFlow" presStyleCnt="0">
        <dgm:presLayoutVars>
          <dgm:dir/>
          <dgm:animLvl val="lvl"/>
          <dgm:resizeHandles val="exact"/>
        </dgm:presLayoutVars>
      </dgm:prSet>
      <dgm:spPr/>
      <dgm:t>
        <a:bodyPr/>
        <a:lstStyle/>
        <a:p>
          <a:endParaRPr lang="en-US"/>
        </a:p>
      </dgm:t>
    </dgm:pt>
    <dgm:pt modelId="{819D6D18-13F6-4FD2-B6AD-0C7F39B4B951}" type="pres">
      <dgm:prSet presAssocID="{87BF9C55-DA37-46F3-B000-9E1360FF7AA8}" presName="composite" presStyleCnt="0"/>
      <dgm:spPr/>
    </dgm:pt>
    <dgm:pt modelId="{51B3B557-631A-40B1-B297-0E4DE5C4055D}" type="pres">
      <dgm:prSet presAssocID="{87BF9C55-DA37-46F3-B000-9E1360FF7AA8}" presName="parentText" presStyleLbl="alignNode1" presStyleIdx="0" presStyleCnt="3">
        <dgm:presLayoutVars>
          <dgm:chMax val="1"/>
          <dgm:bulletEnabled val="1"/>
        </dgm:presLayoutVars>
      </dgm:prSet>
      <dgm:spPr/>
      <dgm:t>
        <a:bodyPr/>
        <a:lstStyle/>
        <a:p>
          <a:endParaRPr lang="en-US"/>
        </a:p>
      </dgm:t>
    </dgm:pt>
    <dgm:pt modelId="{2F2B7AF5-5A86-4216-A651-5F9FB38F5111}" type="pres">
      <dgm:prSet presAssocID="{87BF9C55-DA37-46F3-B000-9E1360FF7AA8}" presName="descendantText" presStyleLbl="alignAcc1" presStyleIdx="0" presStyleCnt="3" custScaleY="106155">
        <dgm:presLayoutVars>
          <dgm:bulletEnabled val="1"/>
        </dgm:presLayoutVars>
      </dgm:prSet>
      <dgm:spPr/>
      <dgm:t>
        <a:bodyPr/>
        <a:lstStyle/>
        <a:p>
          <a:endParaRPr lang="en-US"/>
        </a:p>
      </dgm:t>
    </dgm:pt>
    <dgm:pt modelId="{BFF15BE2-82B9-4109-A18E-D6F3EB1005A3}" type="pres">
      <dgm:prSet presAssocID="{5B63A6A6-4D07-4554-821D-F135E0D26DFF}" presName="sp" presStyleCnt="0"/>
      <dgm:spPr/>
    </dgm:pt>
    <dgm:pt modelId="{AA3A9548-8200-4A3C-9863-66D60F9388F9}" type="pres">
      <dgm:prSet presAssocID="{C39C70FD-09A9-4CC5-A45A-F7A81C456962}" presName="composite" presStyleCnt="0"/>
      <dgm:spPr/>
    </dgm:pt>
    <dgm:pt modelId="{02522A69-C9BE-4950-BEDB-A80AC89AC081}" type="pres">
      <dgm:prSet presAssocID="{C39C70FD-09A9-4CC5-A45A-F7A81C456962}" presName="parentText" presStyleLbl="alignNode1" presStyleIdx="1" presStyleCnt="3">
        <dgm:presLayoutVars>
          <dgm:chMax val="1"/>
          <dgm:bulletEnabled val="1"/>
        </dgm:presLayoutVars>
      </dgm:prSet>
      <dgm:spPr/>
      <dgm:t>
        <a:bodyPr/>
        <a:lstStyle/>
        <a:p>
          <a:endParaRPr lang="en-US"/>
        </a:p>
      </dgm:t>
    </dgm:pt>
    <dgm:pt modelId="{87A5A67E-ED3D-4EB9-9B0D-1C195E3863D8}" type="pres">
      <dgm:prSet presAssocID="{C39C70FD-09A9-4CC5-A45A-F7A81C456962}" presName="descendantText" presStyleLbl="alignAcc1" presStyleIdx="1" presStyleCnt="3">
        <dgm:presLayoutVars>
          <dgm:bulletEnabled val="1"/>
        </dgm:presLayoutVars>
      </dgm:prSet>
      <dgm:spPr/>
      <dgm:t>
        <a:bodyPr/>
        <a:lstStyle/>
        <a:p>
          <a:endParaRPr lang="en-US"/>
        </a:p>
      </dgm:t>
    </dgm:pt>
    <dgm:pt modelId="{5E27F2A2-17DA-407D-9D6A-BD95E7896243}" type="pres">
      <dgm:prSet presAssocID="{82E1AB78-4E11-41A7-8B3E-ED1B9C717FD4}" presName="sp" presStyleCnt="0"/>
      <dgm:spPr/>
    </dgm:pt>
    <dgm:pt modelId="{A312D72F-F544-4A26-8FB3-0DC02007A371}" type="pres">
      <dgm:prSet presAssocID="{3BFDEDDA-50AC-4456-B98D-DAD8BAA336F1}" presName="composite" presStyleCnt="0"/>
      <dgm:spPr/>
    </dgm:pt>
    <dgm:pt modelId="{96F1654F-6B36-46CB-A59F-FB5A75A0499C}" type="pres">
      <dgm:prSet presAssocID="{3BFDEDDA-50AC-4456-B98D-DAD8BAA336F1}" presName="parentText" presStyleLbl="alignNode1" presStyleIdx="2" presStyleCnt="3">
        <dgm:presLayoutVars>
          <dgm:chMax val="1"/>
          <dgm:bulletEnabled val="1"/>
        </dgm:presLayoutVars>
      </dgm:prSet>
      <dgm:spPr/>
      <dgm:t>
        <a:bodyPr/>
        <a:lstStyle/>
        <a:p>
          <a:endParaRPr lang="en-US"/>
        </a:p>
      </dgm:t>
    </dgm:pt>
    <dgm:pt modelId="{9F0C3847-1424-449E-A906-2AA2FC4801E0}" type="pres">
      <dgm:prSet presAssocID="{3BFDEDDA-50AC-4456-B98D-DAD8BAA336F1}" presName="descendantText" presStyleLbl="alignAcc1" presStyleIdx="2" presStyleCnt="3" custScaleY="104972" custLinFactNeighborY="0">
        <dgm:presLayoutVars>
          <dgm:bulletEnabled val="1"/>
        </dgm:presLayoutVars>
      </dgm:prSet>
      <dgm:spPr/>
      <dgm:t>
        <a:bodyPr/>
        <a:lstStyle/>
        <a:p>
          <a:endParaRPr lang="en-US"/>
        </a:p>
      </dgm:t>
    </dgm:pt>
  </dgm:ptLst>
  <dgm:cxnLst>
    <dgm:cxn modelId="{2EAF2832-FFE7-4580-89EC-4A5188001964}" srcId="{C39C70FD-09A9-4CC5-A45A-F7A81C456962}" destId="{58C45099-1849-4E70-AF87-A49F9253C20E}" srcOrd="0" destOrd="0" parTransId="{33E58316-3868-42FB-AF3A-C14F36DE0483}" sibTransId="{0DB7569C-41AD-4E4C-953A-800D75C1FBE7}"/>
    <dgm:cxn modelId="{4B5C87CB-7E39-4EF8-9895-F0FAD1712D2C}" type="presOf" srcId="{ED081546-810F-43AA-99F5-587885FE150F}" destId="{BA109AF2-AE9B-45B1-A580-99E4B858536B}" srcOrd="0" destOrd="0" presId="urn:microsoft.com/office/officeart/2005/8/layout/chevron2"/>
    <dgm:cxn modelId="{9ECF2CE6-DF58-41F1-874B-D20F9167E0C8}" srcId="{3BFDEDDA-50AC-4456-B98D-DAD8BAA336F1}" destId="{E201EA23-6732-46DE-9DF7-8882ADF4C72A}" srcOrd="0" destOrd="0" parTransId="{27168386-611C-49CE-91C4-CC77C53C62C5}" sibTransId="{2E5C50A6-A07D-4FEE-8D50-C0C8D3196FAA}"/>
    <dgm:cxn modelId="{E4AAF8E5-3D0E-4918-8DDE-0328E8D19ACE}" srcId="{ED081546-810F-43AA-99F5-587885FE150F}" destId="{C39C70FD-09A9-4CC5-A45A-F7A81C456962}" srcOrd="1" destOrd="0" parTransId="{1906CEB6-B7F8-4802-A7E5-EFE61D5E155E}" sibTransId="{82E1AB78-4E11-41A7-8B3E-ED1B9C717FD4}"/>
    <dgm:cxn modelId="{5DCD01C1-8EBD-444C-8A67-8970EBF8D85A}" type="presOf" srcId="{E201EA23-6732-46DE-9DF7-8882ADF4C72A}" destId="{9F0C3847-1424-449E-A906-2AA2FC4801E0}" srcOrd="0" destOrd="0" presId="urn:microsoft.com/office/officeart/2005/8/layout/chevron2"/>
    <dgm:cxn modelId="{2B496D1A-C800-4E43-9863-0FD64F894F94}" type="presOf" srcId="{58C45099-1849-4E70-AF87-A49F9253C20E}" destId="{87A5A67E-ED3D-4EB9-9B0D-1C195E3863D8}" srcOrd="0" destOrd="0" presId="urn:microsoft.com/office/officeart/2005/8/layout/chevron2"/>
    <dgm:cxn modelId="{D2AC5AF2-7391-49BE-819F-C1B716F59E91}" type="presOf" srcId="{3BFDEDDA-50AC-4456-B98D-DAD8BAA336F1}" destId="{96F1654F-6B36-46CB-A59F-FB5A75A0499C}" srcOrd="0" destOrd="0" presId="urn:microsoft.com/office/officeart/2005/8/layout/chevron2"/>
    <dgm:cxn modelId="{CE2AAE7F-D061-4620-ADEF-51E2DFDED3BE}" type="presOf" srcId="{A266F82E-6A12-417B-9681-04C6320A0C23}" destId="{2F2B7AF5-5A86-4216-A651-5F9FB38F5111}" srcOrd="0" destOrd="0" presId="urn:microsoft.com/office/officeart/2005/8/layout/chevron2"/>
    <dgm:cxn modelId="{A341824E-4968-4DDD-B1C7-5466FAD85C3B}" type="presOf" srcId="{C39C70FD-09A9-4CC5-A45A-F7A81C456962}" destId="{02522A69-C9BE-4950-BEDB-A80AC89AC081}" srcOrd="0" destOrd="0" presId="urn:microsoft.com/office/officeart/2005/8/layout/chevron2"/>
    <dgm:cxn modelId="{A04B10DB-60E0-4BD8-A795-8050BC5EB1F0}" srcId="{ED081546-810F-43AA-99F5-587885FE150F}" destId="{3BFDEDDA-50AC-4456-B98D-DAD8BAA336F1}" srcOrd="2" destOrd="0" parTransId="{17027970-4E43-44B1-8070-7B8E8C560CD8}" sibTransId="{81D74990-E394-448C-B52B-FED90788A6A4}"/>
    <dgm:cxn modelId="{4AB7125C-E56B-4267-B394-EBF1C0C981BB}" type="presOf" srcId="{87BF9C55-DA37-46F3-B000-9E1360FF7AA8}" destId="{51B3B557-631A-40B1-B297-0E4DE5C4055D}" srcOrd="0" destOrd="0" presId="urn:microsoft.com/office/officeart/2005/8/layout/chevron2"/>
    <dgm:cxn modelId="{4FCD6C8C-80B5-4CFF-8443-2ADE2197F4D3}" srcId="{87BF9C55-DA37-46F3-B000-9E1360FF7AA8}" destId="{A266F82E-6A12-417B-9681-04C6320A0C23}" srcOrd="0" destOrd="0" parTransId="{E8A91AF7-AE8B-43E9-A837-A24F2787A329}" sibTransId="{52662B6E-C622-46A7-BC47-C7F7EC67403B}"/>
    <dgm:cxn modelId="{9DAB85BC-F90B-4B37-9D50-D6FED8535AEC}" srcId="{ED081546-810F-43AA-99F5-587885FE150F}" destId="{87BF9C55-DA37-46F3-B000-9E1360FF7AA8}" srcOrd="0" destOrd="0" parTransId="{9D128B22-51A4-492B-B346-0160A3EDA0FC}" sibTransId="{5B63A6A6-4D07-4554-821D-F135E0D26DFF}"/>
    <dgm:cxn modelId="{0FBAFB6E-5C2B-4AFA-9452-7872BECFA698}" type="presParOf" srcId="{BA109AF2-AE9B-45B1-A580-99E4B858536B}" destId="{819D6D18-13F6-4FD2-B6AD-0C7F39B4B951}" srcOrd="0" destOrd="0" presId="urn:microsoft.com/office/officeart/2005/8/layout/chevron2"/>
    <dgm:cxn modelId="{27C36A8B-E196-4CB0-859B-5C1FBF8E4D78}" type="presParOf" srcId="{819D6D18-13F6-4FD2-B6AD-0C7F39B4B951}" destId="{51B3B557-631A-40B1-B297-0E4DE5C4055D}" srcOrd="0" destOrd="0" presId="urn:microsoft.com/office/officeart/2005/8/layout/chevron2"/>
    <dgm:cxn modelId="{DB5D3D60-E450-4B35-B7E8-BE3FB84D8E13}" type="presParOf" srcId="{819D6D18-13F6-4FD2-B6AD-0C7F39B4B951}" destId="{2F2B7AF5-5A86-4216-A651-5F9FB38F5111}" srcOrd="1" destOrd="0" presId="urn:microsoft.com/office/officeart/2005/8/layout/chevron2"/>
    <dgm:cxn modelId="{9D4C0635-8A8D-4558-B185-D72023105F25}" type="presParOf" srcId="{BA109AF2-AE9B-45B1-A580-99E4B858536B}" destId="{BFF15BE2-82B9-4109-A18E-D6F3EB1005A3}" srcOrd="1" destOrd="0" presId="urn:microsoft.com/office/officeart/2005/8/layout/chevron2"/>
    <dgm:cxn modelId="{1F9564C5-F516-424B-9D45-4A1DA428F289}" type="presParOf" srcId="{BA109AF2-AE9B-45B1-A580-99E4B858536B}" destId="{AA3A9548-8200-4A3C-9863-66D60F9388F9}" srcOrd="2" destOrd="0" presId="urn:microsoft.com/office/officeart/2005/8/layout/chevron2"/>
    <dgm:cxn modelId="{D1BA023E-CFA1-4B2E-AAD8-7046BF337478}" type="presParOf" srcId="{AA3A9548-8200-4A3C-9863-66D60F9388F9}" destId="{02522A69-C9BE-4950-BEDB-A80AC89AC081}" srcOrd="0" destOrd="0" presId="urn:microsoft.com/office/officeart/2005/8/layout/chevron2"/>
    <dgm:cxn modelId="{30F8F8F6-80DC-46F3-8E14-60A5E3043DB4}" type="presParOf" srcId="{AA3A9548-8200-4A3C-9863-66D60F9388F9}" destId="{87A5A67E-ED3D-4EB9-9B0D-1C195E3863D8}" srcOrd="1" destOrd="0" presId="urn:microsoft.com/office/officeart/2005/8/layout/chevron2"/>
    <dgm:cxn modelId="{B3C3FF5D-D340-4AD4-AEDB-DC5F116EEA05}" type="presParOf" srcId="{BA109AF2-AE9B-45B1-A580-99E4B858536B}" destId="{5E27F2A2-17DA-407D-9D6A-BD95E7896243}" srcOrd="3" destOrd="0" presId="urn:microsoft.com/office/officeart/2005/8/layout/chevron2"/>
    <dgm:cxn modelId="{8C7CB67C-09A8-4F17-89D4-3857D62E98E7}" type="presParOf" srcId="{BA109AF2-AE9B-45B1-A580-99E4B858536B}" destId="{A312D72F-F544-4A26-8FB3-0DC02007A371}" srcOrd="4" destOrd="0" presId="urn:microsoft.com/office/officeart/2005/8/layout/chevron2"/>
    <dgm:cxn modelId="{780A8421-8781-4EB7-887A-0496D61E3567}" type="presParOf" srcId="{A312D72F-F544-4A26-8FB3-0DC02007A371}" destId="{96F1654F-6B36-46CB-A59F-FB5A75A0499C}" srcOrd="0" destOrd="0" presId="urn:microsoft.com/office/officeart/2005/8/layout/chevron2"/>
    <dgm:cxn modelId="{3B22764B-AFE5-4B94-A5E3-08928F885836}" type="presParOf" srcId="{A312D72F-F544-4A26-8FB3-0DC02007A371}" destId="{9F0C3847-1424-449E-A906-2AA2FC4801E0}"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B3B557-631A-40B1-B297-0E4DE5C4055D}">
      <dsp:nvSpPr>
        <dsp:cNvPr id="0" name=""/>
        <dsp:cNvSpPr/>
      </dsp:nvSpPr>
      <dsp:spPr>
        <a:xfrm rot="5400000">
          <a:off x="-215522" y="251484"/>
          <a:ext cx="1436813" cy="1005769"/>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1</a:t>
          </a:r>
          <a:endParaRPr lang="en-US" sz="2800" kern="1200" dirty="0"/>
        </a:p>
      </dsp:txBody>
      <dsp:txXfrm rot="-5400000">
        <a:off x="1" y="538847"/>
        <a:ext cx="1005769" cy="431044"/>
      </dsp:txXfrm>
    </dsp:sp>
    <dsp:sp modelId="{2F2B7AF5-5A86-4216-A651-5F9FB38F5111}">
      <dsp:nvSpPr>
        <dsp:cNvPr id="0" name=""/>
        <dsp:cNvSpPr/>
      </dsp:nvSpPr>
      <dsp:spPr>
        <a:xfrm rot="5400000">
          <a:off x="2382119" y="-1369129"/>
          <a:ext cx="991411" cy="3744112"/>
        </a:xfrm>
        <a:prstGeom prst="round2Same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smtClean="0"/>
            <a:t>Download the “Ad-Din” Mobile App on your Smartphone</a:t>
          </a:r>
          <a:endParaRPr lang="en-US" sz="2400" b="1" kern="1200" dirty="0"/>
        </a:p>
      </dsp:txBody>
      <dsp:txXfrm rot="-5400000">
        <a:off x="1005769" y="55618"/>
        <a:ext cx="3695715" cy="894617"/>
      </dsp:txXfrm>
    </dsp:sp>
    <dsp:sp modelId="{02522A69-C9BE-4950-BEDB-A80AC89AC081}">
      <dsp:nvSpPr>
        <dsp:cNvPr id="0" name=""/>
        <dsp:cNvSpPr/>
      </dsp:nvSpPr>
      <dsp:spPr>
        <a:xfrm rot="5400000">
          <a:off x="-215522" y="1495453"/>
          <a:ext cx="1436813" cy="1005769"/>
        </a:xfrm>
        <a:prstGeom prst="chevron">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w="6350" cap="flat" cmpd="sng" algn="ctr">
          <a:solidFill>
            <a:schemeClr val="accent4">
              <a:hueOff val="5197846"/>
              <a:satOff val="-23984"/>
              <a:lumOff val="88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2</a:t>
          </a:r>
          <a:endParaRPr lang="en-US" sz="2800" kern="1200" dirty="0"/>
        </a:p>
      </dsp:txBody>
      <dsp:txXfrm rot="-5400000">
        <a:off x="1" y="1782816"/>
        <a:ext cx="1005769" cy="431044"/>
      </dsp:txXfrm>
    </dsp:sp>
    <dsp:sp modelId="{87A5A67E-ED3D-4EB9-9B0D-1C195E3863D8}">
      <dsp:nvSpPr>
        <dsp:cNvPr id="0" name=""/>
        <dsp:cNvSpPr/>
      </dsp:nvSpPr>
      <dsp:spPr>
        <a:xfrm rot="5400000">
          <a:off x="2410861" y="-125160"/>
          <a:ext cx="933928" cy="3744112"/>
        </a:xfrm>
        <a:prstGeom prst="round2SameRect">
          <a:avLst/>
        </a:prstGeom>
        <a:solidFill>
          <a:schemeClr val="lt1">
            <a:alpha val="90000"/>
            <a:hueOff val="0"/>
            <a:satOff val="0"/>
            <a:lumOff val="0"/>
            <a:alphaOff val="0"/>
          </a:schemeClr>
        </a:solidFill>
        <a:ln w="6350" cap="flat" cmpd="sng" algn="ctr">
          <a:solidFill>
            <a:schemeClr val="accent4">
              <a:hueOff val="5197846"/>
              <a:satOff val="-23984"/>
              <a:lumOff val="883"/>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smtClean="0"/>
            <a:t>Signup With Your Username and Email</a:t>
          </a:r>
          <a:endParaRPr lang="en-US" sz="2400" b="1" kern="1200" dirty="0"/>
        </a:p>
      </dsp:txBody>
      <dsp:txXfrm rot="-5400000">
        <a:off x="1005770" y="1325522"/>
        <a:ext cx="3698521" cy="842746"/>
      </dsp:txXfrm>
    </dsp:sp>
    <dsp:sp modelId="{96F1654F-6B36-46CB-A59F-FB5A75A0499C}">
      <dsp:nvSpPr>
        <dsp:cNvPr id="0" name=""/>
        <dsp:cNvSpPr/>
      </dsp:nvSpPr>
      <dsp:spPr>
        <a:xfrm rot="5400000">
          <a:off x="-215522" y="2762639"/>
          <a:ext cx="1436813" cy="1005769"/>
        </a:xfrm>
        <a:prstGeom prst="chevron">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w="6350" cap="flat" cmpd="sng" algn="ctr">
          <a:solidFill>
            <a:schemeClr val="accent4">
              <a:hueOff val="10395692"/>
              <a:satOff val="-47968"/>
              <a:lumOff val="176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3</a:t>
          </a:r>
          <a:endParaRPr lang="en-US" sz="2800" kern="1200" dirty="0"/>
        </a:p>
      </dsp:txBody>
      <dsp:txXfrm rot="-5400000">
        <a:off x="1" y="3050002"/>
        <a:ext cx="1005769" cy="431044"/>
      </dsp:txXfrm>
    </dsp:sp>
    <dsp:sp modelId="{9F0C3847-1424-449E-A906-2AA2FC4801E0}">
      <dsp:nvSpPr>
        <dsp:cNvPr id="0" name=""/>
        <dsp:cNvSpPr/>
      </dsp:nvSpPr>
      <dsp:spPr>
        <a:xfrm rot="5400000">
          <a:off x="2387643" y="1142025"/>
          <a:ext cx="980363" cy="3744112"/>
        </a:xfrm>
        <a:prstGeom prst="round2SameRect">
          <a:avLst/>
        </a:prstGeom>
        <a:solidFill>
          <a:schemeClr val="lt1">
            <a:alpha val="90000"/>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smtClean="0">
              <a:solidFill>
                <a:srgbClr val="FF0000"/>
              </a:solidFill>
            </a:rPr>
            <a:t>Set Jummuah Mosque as Home Masjid &amp; Madrasah</a:t>
          </a:r>
          <a:endParaRPr lang="en-US" sz="2400" b="1" kern="1200" dirty="0">
            <a:solidFill>
              <a:srgbClr val="FF0000"/>
            </a:solidFill>
          </a:endParaRPr>
        </a:p>
      </dsp:txBody>
      <dsp:txXfrm rot="-5400000">
        <a:off x="1005769" y="2571757"/>
        <a:ext cx="3696255" cy="88464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12700"/>
            <a:ext cx="9169804" cy="10310812"/>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7" y="3606245"/>
            <a:ext cx="5826719" cy="246907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7" y="6075314"/>
            <a:ext cx="5826719" cy="1645095"/>
          </a:xfrm>
        </p:spPr>
        <p:txBody>
          <a:bodyPr anchor="t"/>
          <a:lstStyle>
            <a:lvl1pPr marL="0" indent="0" algn="r">
              <a:buNone/>
              <a:defRPr>
                <a:solidFill>
                  <a:schemeClr val="tx1">
                    <a:lumMod val="50000"/>
                    <a:lumOff val="50000"/>
                  </a:schemeClr>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1D317C-3C0C-4B48-BC24-65D9A5CD68A2}" type="datetimeFigureOut">
              <a:rPr lang="en-CA" smtClean="0"/>
              <a:t>21/06/2019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817754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914259"/>
            <a:ext cx="6347714" cy="5104612"/>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6704568"/>
            <a:ext cx="6347714" cy="2356079"/>
          </a:xfrm>
        </p:spPr>
        <p:txBody>
          <a:bodyPr anchor="ctr">
            <a:normAutofit/>
          </a:bodyPr>
          <a:lstStyle>
            <a:lvl1pPr marL="0" indent="0" algn="l">
              <a:buNone/>
              <a:defRPr sz="1800">
                <a:solidFill>
                  <a:schemeClr val="tx1">
                    <a:lumMod val="75000"/>
                    <a:lumOff val="25000"/>
                  </a:schemeClr>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1D317C-3C0C-4B48-BC24-65D9A5CD68A2}" type="datetimeFigureOut">
              <a:rPr lang="en-CA" smtClean="0"/>
              <a:t>21/06/2019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4226476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914261"/>
            <a:ext cx="6072182" cy="4533201"/>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5447459"/>
            <a:ext cx="5419804" cy="571412"/>
          </a:xfrm>
        </p:spPr>
        <p:txBody>
          <a:bodyPr anchor="ctr">
            <a:noAutofit/>
          </a:bodyPr>
          <a:lstStyle>
            <a:lvl1pPr marL="0" indent="0">
              <a:buFontTx/>
              <a:buNone/>
              <a:defRPr sz="1600">
                <a:solidFill>
                  <a:schemeClr val="tx1">
                    <a:lumMod val="50000"/>
                    <a:lumOff val="50000"/>
                  </a:schemeClr>
                </a:solidFill>
              </a:defRPr>
            </a:lvl1pPr>
            <a:lvl2pPr marL="457223" indent="0">
              <a:buFontTx/>
              <a:buNone/>
              <a:defRPr/>
            </a:lvl2pPr>
            <a:lvl3pPr marL="914446" indent="0">
              <a:buFontTx/>
              <a:buNone/>
              <a:defRPr/>
            </a:lvl3pPr>
            <a:lvl4pPr marL="1371669" indent="0">
              <a:buFontTx/>
              <a:buNone/>
              <a:defRPr/>
            </a:lvl4pPr>
            <a:lvl5pPr marL="1828891"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9" y="6704568"/>
            <a:ext cx="6347715" cy="2356079"/>
          </a:xfrm>
        </p:spPr>
        <p:txBody>
          <a:bodyPr anchor="ctr">
            <a:normAutofit/>
          </a:bodyPr>
          <a:lstStyle>
            <a:lvl1pPr marL="0" indent="0" algn="l">
              <a:buNone/>
              <a:defRPr sz="1800">
                <a:solidFill>
                  <a:schemeClr val="tx1">
                    <a:lumMod val="75000"/>
                    <a:lumOff val="25000"/>
                  </a:schemeClr>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1D317C-3C0C-4B48-BC24-65D9A5CD68A2}" type="datetimeFigureOut">
              <a:rPr lang="en-CA" smtClean="0"/>
              <a:t>21/06/2019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F287FB4-CF00-4E69-9DA9-8FC28E720E37}" type="slidenum">
              <a:rPr lang="en-CA" smtClean="0"/>
              <a:t>‹#›</a:t>
            </a:fld>
            <a:endParaRPr lang="en-CA"/>
          </a:p>
        </p:txBody>
      </p:sp>
      <p:sp>
        <p:nvSpPr>
          <p:cNvPr id="24" name="TextBox 23"/>
          <p:cNvSpPr txBox="1"/>
          <p:nvPr/>
        </p:nvSpPr>
        <p:spPr>
          <a:xfrm>
            <a:off x="482713" y="1185386"/>
            <a:ext cx="457319" cy="877029"/>
          </a:xfrm>
          <a:prstGeom prst="rect">
            <a:avLst/>
          </a:prstGeom>
        </p:spPr>
        <p:txBody>
          <a:bodyPr vert="horz" lIns="91440" tIns="45720" rIns="91440" bIns="45720" rtlCol="0" anchor="ctr">
            <a:noAutofit/>
          </a:bodyPr>
          <a:lstStyle/>
          <a:p>
            <a:pPr lvl="0"/>
            <a:r>
              <a:rPr lang="en-US" sz="8001"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701" y="4329168"/>
            <a:ext cx="457319" cy="877029"/>
          </a:xfrm>
          <a:prstGeom prst="rect">
            <a:avLst/>
          </a:prstGeom>
        </p:spPr>
        <p:txBody>
          <a:bodyPr vert="horz" lIns="91440" tIns="45720" rIns="91440" bIns="45720" rtlCol="0" anchor="ctr">
            <a:noAutofit/>
          </a:bodyPr>
          <a:lstStyle/>
          <a:p>
            <a:pPr lvl="0"/>
            <a:r>
              <a:rPr lang="en-US" sz="8001"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09818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9" y="2897537"/>
            <a:ext cx="6347715" cy="3892589"/>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9" y="6790126"/>
            <a:ext cx="6347715" cy="2270521"/>
          </a:xfrm>
        </p:spPr>
        <p:txBody>
          <a:bodyPr anchor="t">
            <a:normAutofit/>
          </a:bodyPr>
          <a:lstStyle>
            <a:lvl1pPr marL="0" indent="0" algn="l">
              <a:buNone/>
              <a:defRPr sz="1800">
                <a:solidFill>
                  <a:schemeClr val="tx1">
                    <a:lumMod val="75000"/>
                    <a:lumOff val="25000"/>
                  </a:schemeClr>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1D317C-3C0C-4B48-BC24-65D9A5CD68A2}" type="datetimeFigureOut">
              <a:rPr lang="en-CA" smtClean="0"/>
              <a:t>21/06/2019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1570895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914261"/>
            <a:ext cx="6072182" cy="4533201"/>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6018873"/>
            <a:ext cx="6347716" cy="771253"/>
          </a:xfrm>
        </p:spPr>
        <p:txBody>
          <a:bodyPr anchor="b">
            <a:noAutofit/>
          </a:bodyPr>
          <a:lstStyle>
            <a:lvl1pPr marL="0" indent="0">
              <a:buFontTx/>
              <a:buNone/>
              <a:defRPr sz="2400">
                <a:solidFill>
                  <a:schemeClr val="tx1">
                    <a:lumMod val="75000"/>
                    <a:lumOff val="25000"/>
                  </a:schemeClr>
                </a:solidFill>
              </a:defRPr>
            </a:lvl1pPr>
            <a:lvl2pPr marL="457223" indent="0">
              <a:buFontTx/>
              <a:buNone/>
              <a:defRPr/>
            </a:lvl2pPr>
            <a:lvl3pPr marL="914446" indent="0">
              <a:buFontTx/>
              <a:buNone/>
              <a:defRPr/>
            </a:lvl3pPr>
            <a:lvl4pPr marL="1371669" indent="0">
              <a:buFontTx/>
              <a:buNone/>
              <a:defRPr/>
            </a:lvl4pPr>
            <a:lvl5pPr marL="1828891"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9" y="6790126"/>
            <a:ext cx="6347715" cy="2270521"/>
          </a:xfrm>
        </p:spPr>
        <p:txBody>
          <a:bodyPr anchor="t">
            <a:normAutofit/>
          </a:bodyPr>
          <a:lstStyle>
            <a:lvl1pPr marL="0" indent="0" algn="l">
              <a:buNone/>
              <a:defRPr sz="1800">
                <a:solidFill>
                  <a:schemeClr val="tx1">
                    <a:lumMod val="50000"/>
                    <a:lumOff val="50000"/>
                  </a:schemeClr>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1D317C-3C0C-4B48-BC24-65D9A5CD68A2}" type="datetimeFigureOut">
              <a:rPr lang="en-CA" smtClean="0"/>
              <a:t>21/06/2019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F287FB4-CF00-4E69-9DA9-8FC28E720E37}" type="slidenum">
              <a:rPr lang="en-CA" smtClean="0"/>
              <a:t>‹#›</a:t>
            </a:fld>
            <a:endParaRPr lang="en-CA"/>
          </a:p>
        </p:txBody>
      </p:sp>
      <p:sp>
        <p:nvSpPr>
          <p:cNvPr id="24" name="TextBox 23"/>
          <p:cNvSpPr txBox="1"/>
          <p:nvPr/>
        </p:nvSpPr>
        <p:spPr>
          <a:xfrm>
            <a:off x="482713" y="1185386"/>
            <a:ext cx="457319" cy="877029"/>
          </a:xfrm>
          <a:prstGeom prst="rect">
            <a:avLst/>
          </a:prstGeom>
        </p:spPr>
        <p:txBody>
          <a:bodyPr vert="horz" lIns="91440" tIns="45720" rIns="91440" bIns="45720" rtlCol="0" anchor="ctr">
            <a:noAutofit/>
          </a:bodyPr>
          <a:lstStyle/>
          <a:p>
            <a:pPr lvl="0"/>
            <a:r>
              <a:rPr lang="en-US" sz="8001"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701" y="4329168"/>
            <a:ext cx="457319" cy="877029"/>
          </a:xfrm>
          <a:prstGeom prst="rect">
            <a:avLst/>
          </a:prstGeom>
        </p:spPr>
        <p:txBody>
          <a:bodyPr vert="horz" lIns="91440" tIns="45720" rIns="91440" bIns="45720" rtlCol="0" anchor="ctr">
            <a:noAutofit/>
          </a:bodyPr>
          <a:lstStyle/>
          <a:p>
            <a:pPr lvl="0"/>
            <a:r>
              <a:rPr lang="en-US" sz="8001"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11736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914261"/>
            <a:ext cx="6341465" cy="4533201"/>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6018873"/>
            <a:ext cx="6347716" cy="771253"/>
          </a:xfrm>
        </p:spPr>
        <p:txBody>
          <a:bodyPr anchor="b">
            <a:noAutofit/>
          </a:bodyPr>
          <a:lstStyle>
            <a:lvl1pPr marL="0" indent="0">
              <a:buFontTx/>
              <a:buNone/>
              <a:defRPr sz="2400">
                <a:solidFill>
                  <a:schemeClr val="accent1"/>
                </a:solidFill>
              </a:defRPr>
            </a:lvl1pPr>
            <a:lvl2pPr marL="457223" indent="0">
              <a:buFontTx/>
              <a:buNone/>
              <a:defRPr/>
            </a:lvl2pPr>
            <a:lvl3pPr marL="914446" indent="0">
              <a:buFontTx/>
              <a:buNone/>
              <a:defRPr/>
            </a:lvl3pPr>
            <a:lvl4pPr marL="1371669" indent="0">
              <a:buFontTx/>
              <a:buNone/>
              <a:defRPr/>
            </a:lvl4pPr>
            <a:lvl5pPr marL="1828891"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9" y="6790126"/>
            <a:ext cx="6347715" cy="2270521"/>
          </a:xfrm>
        </p:spPr>
        <p:txBody>
          <a:bodyPr anchor="t">
            <a:normAutofit/>
          </a:bodyPr>
          <a:lstStyle>
            <a:lvl1pPr marL="0" indent="0" algn="l">
              <a:buNone/>
              <a:defRPr sz="1800">
                <a:solidFill>
                  <a:schemeClr val="tx1">
                    <a:lumMod val="50000"/>
                    <a:lumOff val="50000"/>
                  </a:schemeClr>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1D317C-3C0C-4B48-BC24-65D9A5CD68A2}" type="datetimeFigureOut">
              <a:rPr lang="en-CA" smtClean="0"/>
              <a:t>21/06/2019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24670712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1D317C-3C0C-4B48-BC24-65D9A5CD68A2}" type="datetimeFigureOut">
              <a:rPr lang="en-CA" smtClean="0"/>
              <a:t>21/06/2019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1031809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914262"/>
            <a:ext cx="978812" cy="787596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914262"/>
            <a:ext cx="5195026" cy="787596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1D317C-3C0C-4B48-BC24-65D9A5CD68A2}" type="datetimeFigureOut">
              <a:rPr lang="en-CA" smtClean="0"/>
              <a:t>21/06/2019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398131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47" y="1683287"/>
            <a:ext cx="7773308" cy="3580847"/>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685347" y="5402223"/>
            <a:ext cx="7773308" cy="2483260"/>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1D317C-3C0C-4B48-BC24-65D9A5CD68A2}" type="datetimeFigureOut">
              <a:rPr lang="en-CA" smtClean="0"/>
              <a:t>21/06/2019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2015799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1D317C-3C0C-4B48-BC24-65D9A5CD68A2}" type="datetimeFigureOut">
              <a:rPr lang="en-CA" smtClean="0"/>
              <a:t>21/06/2019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13786598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1933" y="985691"/>
            <a:ext cx="7300134" cy="4278445"/>
          </a:xfrm>
        </p:spPr>
        <p:txBody>
          <a:bodyPr anchor="b">
            <a:normAutofit/>
          </a:bodyPr>
          <a:lstStyle>
            <a:lvl1pPr>
              <a:defRPr sz="3400"/>
            </a:lvl1pPr>
          </a:lstStyle>
          <a:p>
            <a:r>
              <a:rPr lang="en-US" smtClean="0"/>
              <a:t>Click to edit Master title style</a:t>
            </a:r>
            <a:endParaRPr lang="en-US" dirty="0"/>
          </a:p>
        </p:txBody>
      </p:sp>
      <p:sp>
        <p:nvSpPr>
          <p:cNvPr id="3" name="Text Placeholder 2"/>
          <p:cNvSpPr>
            <a:spLocks noGrp="1"/>
          </p:cNvSpPr>
          <p:nvPr>
            <p:ph type="body" idx="1"/>
          </p:nvPr>
        </p:nvSpPr>
        <p:spPr>
          <a:xfrm>
            <a:off x="921933" y="5402228"/>
            <a:ext cx="7300134" cy="2249933"/>
          </a:xfrm>
        </p:spPr>
        <p:txBody>
          <a:bodyPr/>
          <a:lstStyle>
            <a:lvl1pPr marL="0" indent="0" algn="ctr">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1D317C-3C0C-4B48-BC24-65D9A5CD68A2}" type="datetimeFigureOut">
              <a:rPr lang="en-CA" smtClean="0"/>
              <a:t>21/06/2019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3615392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1D317C-3C0C-4B48-BC24-65D9A5CD68A2}" type="datetimeFigureOut">
              <a:rPr lang="en-CA" smtClean="0"/>
              <a:t>21/06/2019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3642232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9" y="914263"/>
            <a:ext cx="7765321" cy="1989175"/>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347" y="3131999"/>
            <a:ext cx="3829503" cy="555346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0052" y="3131999"/>
            <a:ext cx="3820616" cy="555346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1D317C-3C0C-4B48-BC24-65D9A5CD68A2}" type="datetimeFigureOut">
              <a:rPr lang="en-CA" smtClean="0"/>
              <a:t>21/06/2019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386679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349" y="914261"/>
            <a:ext cx="7765321" cy="198803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5427" y="3131999"/>
            <a:ext cx="3600326" cy="1235677"/>
          </a:xfrm>
        </p:spPr>
        <p:txBody>
          <a:bodyPr anchor="b"/>
          <a:lstStyle>
            <a:lvl1pPr marL="0" indent="0">
              <a:lnSpc>
                <a:spcPct val="100000"/>
              </a:lnSpc>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346" y="4367674"/>
            <a:ext cx="3830406" cy="431778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59232" y="3131999"/>
            <a:ext cx="3591437" cy="1235677"/>
          </a:xfrm>
        </p:spPr>
        <p:txBody>
          <a:bodyPr anchor="b"/>
          <a:lstStyle>
            <a:lvl1pPr marL="0" indent="0">
              <a:lnSpc>
                <a:spcPct val="100000"/>
              </a:lnSpc>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4367674"/>
            <a:ext cx="3821518" cy="431778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1D317C-3C0C-4B48-BC24-65D9A5CD68A2}" type="datetimeFigureOut">
              <a:rPr lang="en-CA" smtClean="0"/>
              <a:t>21/06/2019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1297818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71D317C-3C0C-4B48-BC24-65D9A5CD68A2}" type="datetimeFigureOut">
              <a:rPr lang="en-CA" smtClean="0"/>
              <a:t>21/06/2019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3470488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1D317C-3C0C-4B48-BC24-65D9A5CD68A2}" type="datetimeFigureOut">
              <a:rPr lang="en-CA" smtClean="0"/>
              <a:t>21/06/2019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8681301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914261"/>
            <a:ext cx="2949178" cy="3542753"/>
          </a:xfrm>
        </p:spPr>
        <p:txBody>
          <a:bodyPr anchor="b">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3808550" y="914261"/>
            <a:ext cx="4642119" cy="7771201"/>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7921" y="4457015"/>
            <a:ext cx="2949178" cy="4228446"/>
          </a:xfrm>
        </p:spPr>
        <p:txBody>
          <a:bodyPr/>
          <a:lstStyle>
            <a:lvl1pPr marL="0" indent="0" algn="ctr">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1D317C-3C0C-4B48-BC24-65D9A5CD68A2}" type="datetimeFigureOut">
              <a:rPr lang="en-CA" smtClean="0"/>
              <a:t>21/06/2019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17038956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2" y="914261"/>
            <a:ext cx="4167603" cy="3542753"/>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49932" y="1138148"/>
            <a:ext cx="2966938" cy="7323427"/>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6" y="4457012"/>
            <a:ext cx="4171242" cy="4228448"/>
          </a:xfrm>
        </p:spPr>
        <p:txBody>
          <a:bodyPr>
            <a:normAutofit/>
          </a:bodyPr>
          <a:lstStyle>
            <a:lvl1pPr marL="0" indent="0" algn="ctr">
              <a:buNone/>
              <a:defRPr sz="18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1D317C-3C0C-4B48-BC24-65D9A5CD68A2}" type="datetimeFigureOut">
              <a:rPr lang="en-CA" smtClean="0"/>
              <a:t>21/06/2019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32608701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56" y="6433068"/>
            <a:ext cx="7775673" cy="1228843"/>
          </a:xfrm>
        </p:spPr>
        <p:txBody>
          <a:bodyPr anchor="b">
            <a:normAutofit/>
          </a:bodyPr>
          <a:lstStyle>
            <a:lvl1pP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356" y="931840"/>
            <a:ext cx="7775673" cy="5068820"/>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8" y="7661910"/>
            <a:ext cx="7774499" cy="1023550"/>
          </a:xfrm>
        </p:spPr>
        <p:txBody>
          <a:bodyPr>
            <a:normAutofit/>
          </a:bodyPr>
          <a:lstStyle>
            <a:lvl1pPr marL="0" indent="0" algn="ctr">
              <a:buNone/>
              <a:defRPr sz="18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1D317C-3C0C-4B48-BC24-65D9A5CD68A2}" type="datetimeFigureOut">
              <a:rPr lang="en-CA" smtClean="0"/>
              <a:t>21/06/2019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42628832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914261"/>
            <a:ext cx="7765322" cy="5136496"/>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49" y="6306257"/>
            <a:ext cx="7765321" cy="2387911"/>
          </a:xfrm>
        </p:spPr>
        <p:txBody>
          <a:bodyPr anchor="ctr"/>
          <a:lstStyle>
            <a:lvl1pPr marL="0" indent="0" algn="ctr">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1D317C-3C0C-4B48-BC24-65D9A5CD68A2}" type="datetimeFigureOut">
              <a:rPr lang="en-CA" smtClean="0"/>
              <a:t>21/06/2019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2783515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914261"/>
            <a:ext cx="6977064" cy="4488663"/>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5414215"/>
            <a:ext cx="6564224" cy="640119"/>
          </a:xfrm>
        </p:spPr>
        <p:txBody>
          <a:bodyPr anchor="t">
            <a:normAutofit/>
          </a:bodyPr>
          <a:lstStyle>
            <a:lvl1pPr marL="0" indent="0" algn="r">
              <a:buNone/>
              <a:defRPr sz="14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5345" y="6306260"/>
            <a:ext cx="7765322" cy="2379203"/>
          </a:xfrm>
        </p:spPr>
        <p:txBody>
          <a:bodyPr anchor="ctr">
            <a:normAutofit/>
          </a:bodyPr>
          <a:lstStyle>
            <a:lvl1pPr marL="0" indent="0" algn="ctr">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1D317C-3C0C-4B48-BC24-65D9A5CD68A2}" type="datetimeFigureOut">
              <a:rPr lang="en-CA" smtClean="0"/>
              <a:t>21/06/2019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F287FB4-CF00-4E69-9DA9-8FC28E720E37}" type="slidenum">
              <a:rPr lang="en-CA" smtClean="0"/>
              <a:t>‹#›</a:t>
            </a:fld>
            <a:endParaRPr lang="en-CA"/>
          </a:p>
        </p:txBody>
      </p:sp>
      <p:sp>
        <p:nvSpPr>
          <p:cNvPr id="10" name="TextBox 9"/>
          <p:cNvSpPr txBox="1"/>
          <p:nvPr/>
        </p:nvSpPr>
        <p:spPr>
          <a:xfrm>
            <a:off x="505245" y="962477"/>
            <a:ext cx="457200" cy="877029"/>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1" dirty="0">
                <a:solidFill>
                  <a:schemeClr val="tx1"/>
                </a:solidFill>
                <a:effectLst/>
              </a:rPr>
              <a:t>“</a:t>
            </a:r>
          </a:p>
        </p:txBody>
      </p:sp>
      <p:sp>
        <p:nvSpPr>
          <p:cNvPr id="14" name="TextBox 13"/>
          <p:cNvSpPr txBox="1"/>
          <p:nvPr/>
        </p:nvSpPr>
        <p:spPr>
          <a:xfrm>
            <a:off x="7946721" y="4609355"/>
            <a:ext cx="457200" cy="877029"/>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1" dirty="0">
                <a:solidFill>
                  <a:schemeClr val="tx1"/>
                </a:solidFill>
                <a:effectLst/>
              </a:rPr>
              <a:t>”</a:t>
            </a:r>
          </a:p>
        </p:txBody>
      </p:sp>
    </p:spTree>
    <p:extLst>
      <p:ext uri="{BB962C8B-B14F-4D97-AF65-F5344CB8AC3E}">
        <p14:creationId xmlns:p14="http://schemas.microsoft.com/office/powerpoint/2010/main" val="16630547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57" y="3189925"/>
            <a:ext cx="7766495" cy="3767171"/>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46" y="6974758"/>
            <a:ext cx="7765322" cy="1710702"/>
          </a:xfrm>
        </p:spPr>
        <p:txBody>
          <a:bodyPr anchor="t"/>
          <a:lstStyle>
            <a:lvl1pPr marL="0" indent="0" algn="ctr">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1D317C-3C0C-4B48-BC24-65D9A5CD68A2}" type="datetimeFigureOut">
              <a:rPr lang="en-CA" smtClean="0"/>
              <a:t>21/06/2019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3349349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9" y="4050680"/>
            <a:ext cx="6347715" cy="2739449"/>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9" y="6790126"/>
            <a:ext cx="6347715" cy="1290401"/>
          </a:xfrm>
        </p:spPr>
        <p:txBody>
          <a:bodyPr anchor="t"/>
          <a:lstStyle>
            <a:lvl1pPr marL="0" indent="0" algn="l">
              <a:buNone/>
              <a:defRPr sz="2000">
                <a:solidFill>
                  <a:schemeClr val="tx1">
                    <a:lumMod val="50000"/>
                    <a:lumOff val="50000"/>
                  </a:schemeClr>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1D317C-3C0C-4B48-BC24-65D9A5CD68A2}" type="datetimeFigureOut">
              <a:rPr lang="en-CA" smtClean="0"/>
              <a:t>21/06/2019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34460941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5" y="914261"/>
            <a:ext cx="7765322" cy="19880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48" y="3131999"/>
            <a:ext cx="2474217" cy="1234767"/>
          </a:xfrm>
        </p:spPr>
        <p:txBody>
          <a:bodyPr anchor="b">
            <a:noAutofit/>
          </a:bodyPr>
          <a:lstStyle>
            <a:lvl1pPr marL="0" indent="0" algn="ctr">
              <a:lnSpc>
                <a:spcPct val="100000"/>
              </a:lnSpc>
              <a:buNone/>
              <a:defRPr sz="2400" b="0">
                <a:solidFill>
                  <a:schemeClr val="tx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348" y="4366762"/>
            <a:ext cx="2474217" cy="4318698"/>
          </a:xfrm>
        </p:spPr>
        <p:txBody>
          <a:bodyPr anchor="t">
            <a:normAutofit/>
          </a:bodyPr>
          <a:lstStyle>
            <a:lvl1pPr marL="0" indent="0" algn="ctr">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3333660" y="3131999"/>
            <a:ext cx="2473919" cy="1234765"/>
          </a:xfrm>
        </p:spPr>
        <p:txBody>
          <a:bodyPr anchor="b">
            <a:noAutofit/>
          </a:bodyPr>
          <a:lstStyle>
            <a:lvl1pPr marL="0" indent="0" algn="ctr">
              <a:lnSpc>
                <a:spcPct val="100000"/>
              </a:lnSpc>
              <a:buNone/>
              <a:defRPr sz="2400" b="0">
                <a:solidFill>
                  <a:schemeClr val="tx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3333659" y="4366762"/>
            <a:ext cx="2474866" cy="4318698"/>
          </a:xfrm>
        </p:spPr>
        <p:txBody>
          <a:bodyPr anchor="t">
            <a:normAutofit/>
          </a:bodyPr>
          <a:lstStyle>
            <a:lvl1pPr marL="0" indent="0" algn="ctr">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5979974" y="3131999"/>
            <a:ext cx="2468408" cy="1234765"/>
          </a:xfrm>
        </p:spPr>
        <p:txBody>
          <a:bodyPr anchor="b">
            <a:noAutofit/>
          </a:bodyPr>
          <a:lstStyle>
            <a:lvl1pPr marL="0" indent="0" algn="ctr">
              <a:lnSpc>
                <a:spcPct val="100000"/>
              </a:lnSpc>
              <a:buNone/>
              <a:defRPr sz="2400" b="0">
                <a:solidFill>
                  <a:schemeClr val="tx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5982260" y="4366762"/>
            <a:ext cx="2468408" cy="4318698"/>
          </a:xfrm>
        </p:spPr>
        <p:txBody>
          <a:bodyPr anchor="t">
            <a:normAutofit/>
          </a:bodyPr>
          <a:lstStyle>
            <a:lvl1pPr marL="0" indent="0" algn="ctr">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C71D317C-3C0C-4B48-BC24-65D9A5CD68A2}" type="datetimeFigureOut">
              <a:rPr lang="en-CA" smtClean="0"/>
              <a:t>21/06/2019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41300252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346" y="914261"/>
            <a:ext cx="7765322" cy="19880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47" y="5982797"/>
            <a:ext cx="2474216" cy="864260"/>
          </a:xfrm>
        </p:spPr>
        <p:txBody>
          <a:bodyPr anchor="b">
            <a:noAutofit/>
          </a:bodyPr>
          <a:lstStyle>
            <a:lvl1pPr marL="0" indent="0" algn="ctr">
              <a:lnSpc>
                <a:spcPct val="100000"/>
              </a:lnSpc>
              <a:buNone/>
              <a:defRPr sz="2000" b="0">
                <a:solidFill>
                  <a:schemeClr val="tx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819015" y="3137871"/>
            <a:ext cx="2205038" cy="2285647"/>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23" indent="0">
              <a:buNone/>
              <a:defRPr sz="1600"/>
            </a:lvl2pPr>
            <a:lvl3pPr marL="914446" indent="0">
              <a:buNone/>
              <a:defRPr sz="1600"/>
            </a:lvl3pPr>
            <a:lvl4pPr marL="1371669" indent="0">
              <a:buNone/>
              <a:defRPr sz="1600"/>
            </a:lvl4pPr>
            <a:lvl5pPr marL="1828891" indent="0">
              <a:buNone/>
              <a:defRPr sz="1600"/>
            </a:lvl5pPr>
            <a:lvl6pPr marL="2286114" indent="0">
              <a:buNone/>
              <a:defRPr sz="1600"/>
            </a:lvl6pPr>
            <a:lvl7pPr marL="2743337" indent="0">
              <a:buNone/>
              <a:defRPr sz="1600"/>
            </a:lvl7pPr>
            <a:lvl8pPr marL="3200560" indent="0">
              <a:buNone/>
              <a:defRPr sz="1600"/>
            </a:lvl8pPr>
            <a:lvl9pPr marL="3657783"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5347" y="6847057"/>
            <a:ext cx="2474216" cy="1838404"/>
          </a:xfrm>
        </p:spPr>
        <p:txBody>
          <a:bodyPr anchor="t">
            <a:normAutofit/>
          </a:bodyPr>
          <a:lstStyle>
            <a:lvl1pPr marL="0" indent="0" algn="ctr">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3332028" y="5982797"/>
            <a:ext cx="2474237" cy="864260"/>
          </a:xfrm>
        </p:spPr>
        <p:txBody>
          <a:bodyPr anchor="b">
            <a:noAutofit/>
          </a:bodyPr>
          <a:lstStyle>
            <a:lvl1pPr marL="0" indent="0" algn="ctr">
              <a:lnSpc>
                <a:spcPct val="100000"/>
              </a:lnSpc>
              <a:buNone/>
              <a:defRPr sz="2000" b="0">
                <a:solidFill>
                  <a:schemeClr val="tx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3426747" y="3137871"/>
            <a:ext cx="2197894" cy="2285647"/>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23" indent="0">
              <a:buNone/>
              <a:defRPr sz="1600"/>
            </a:lvl2pPr>
            <a:lvl3pPr marL="914446" indent="0">
              <a:buNone/>
              <a:defRPr sz="1600"/>
            </a:lvl3pPr>
            <a:lvl4pPr marL="1371669" indent="0">
              <a:buNone/>
              <a:defRPr sz="1600"/>
            </a:lvl4pPr>
            <a:lvl5pPr marL="1828891" indent="0">
              <a:buNone/>
              <a:defRPr sz="1600"/>
            </a:lvl5pPr>
            <a:lvl6pPr marL="2286114" indent="0">
              <a:buNone/>
              <a:defRPr sz="1600"/>
            </a:lvl6pPr>
            <a:lvl7pPr marL="2743337" indent="0">
              <a:buNone/>
              <a:defRPr sz="1600"/>
            </a:lvl7pPr>
            <a:lvl8pPr marL="3200560" indent="0">
              <a:buNone/>
              <a:defRPr sz="1600"/>
            </a:lvl8pPr>
            <a:lvl9pPr marL="3657783"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331011" y="6847056"/>
            <a:ext cx="2475252" cy="1838404"/>
          </a:xfrm>
        </p:spPr>
        <p:txBody>
          <a:bodyPr anchor="t">
            <a:normAutofit/>
          </a:bodyPr>
          <a:lstStyle>
            <a:lvl1pPr marL="0" indent="0" algn="ctr">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5980069" y="5982797"/>
            <a:ext cx="2467425" cy="864260"/>
          </a:xfrm>
        </p:spPr>
        <p:txBody>
          <a:bodyPr anchor="b">
            <a:noAutofit/>
          </a:bodyPr>
          <a:lstStyle>
            <a:lvl1pPr marL="0" indent="0" algn="ctr">
              <a:lnSpc>
                <a:spcPct val="100000"/>
              </a:lnSpc>
              <a:buNone/>
              <a:defRPr sz="2000" b="0">
                <a:solidFill>
                  <a:schemeClr val="tx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6114604" y="3137871"/>
            <a:ext cx="2199085" cy="2285647"/>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23" indent="0">
              <a:buNone/>
              <a:defRPr sz="1600"/>
            </a:lvl2pPr>
            <a:lvl3pPr marL="914446" indent="0">
              <a:buNone/>
              <a:defRPr sz="1600"/>
            </a:lvl3pPr>
            <a:lvl4pPr marL="1371669" indent="0">
              <a:buNone/>
              <a:defRPr sz="1600"/>
            </a:lvl4pPr>
            <a:lvl5pPr marL="1828891" indent="0">
              <a:buNone/>
              <a:defRPr sz="1600"/>
            </a:lvl5pPr>
            <a:lvl6pPr marL="2286114" indent="0">
              <a:buNone/>
              <a:defRPr sz="1600"/>
            </a:lvl6pPr>
            <a:lvl7pPr marL="2743337" indent="0">
              <a:buNone/>
              <a:defRPr sz="1600"/>
            </a:lvl7pPr>
            <a:lvl8pPr marL="3200560" indent="0">
              <a:buNone/>
              <a:defRPr sz="1600"/>
            </a:lvl8pPr>
            <a:lvl9pPr marL="3657783"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79973" y="6847061"/>
            <a:ext cx="2470694" cy="1838401"/>
          </a:xfrm>
        </p:spPr>
        <p:txBody>
          <a:bodyPr anchor="t">
            <a:normAutofit/>
          </a:bodyPr>
          <a:lstStyle>
            <a:lvl1pPr marL="0" indent="0" algn="ctr">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C71D317C-3C0C-4B48-BC24-65D9A5CD68A2}" type="datetimeFigureOut">
              <a:rPr lang="en-CA" smtClean="0"/>
              <a:t>21/06/2019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2269565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1D317C-3C0C-4B48-BC24-65D9A5CD68A2}" type="datetimeFigureOut">
              <a:rPr lang="en-CA" smtClean="0"/>
              <a:t>21/06/2019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659320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914260"/>
            <a:ext cx="1906993" cy="7771202"/>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348" y="914260"/>
            <a:ext cx="5744029" cy="777120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1D317C-3C0C-4B48-BC24-65D9A5CD68A2}" type="datetimeFigureOut">
              <a:rPr lang="en-CA" smtClean="0"/>
              <a:t>21/06/2019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2408243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683287"/>
            <a:ext cx="6858000" cy="3580847"/>
          </a:xfrm>
        </p:spPr>
        <p:txBody>
          <a:bodyPr anchor="b"/>
          <a:lstStyle>
            <a:lvl1pPr algn="ctr">
              <a:defRPr sz="4500"/>
            </a:lvl1pPr>
          </a:lstStyle>
          <a:p>
            <a:r>
              <a:rPr lang="en-US" smtClean="0"/>
              <a:t>Click to edit Master title style</a:t>
            </a:r>
            <a:endParaRPr lang="en-CA"/>
          </a:p>
        </p:txBody>
      </p:sp>
      <p:sp>
        <p:nvSpPr>
          <p:cNvPr id="3" name="Subtitle 2"/>
          <p:cNvSpPr>
            <a:spLocks noGrp="1"/>
          </p:cNvSpPr>
          <p:nvPr>
            <p:ph type="subTitle" idx="1"/>
          </p:nvPr>
        </p:nvSpPr>
        <p:spPr>
          <a:xfrm>
            <a:off x="1143000" y="5402223"/>
            <a:ext cx="6858000" cy="2483260"/>
          </a:xfrm>
        </p:spPr>
        <p:txBody>
          <a:bodyPr/>
          <a:lstStyle>
            <a:lvl1pPr marL="0" indent="0" algn="ctr">
              <a:buNone/>
              <a:defRPr sz="1800"/>
            </a:lvl1pPr>
            <a:lvl2pPr marL="342917" indent="0" algn="ctr">
              <a:buNone/>
              <a:defRPr sz="1500"/>
            </a:lvl2pPr>
            <a:lvl3pPr marL="685834" indent="0" algn="ctr">
              <a:buNone/>
              <a:defRPr sz="1350"/>
            </a:lvl3pPr>
            <a:lvl4pPr marL="1028751" indent="0" algn="ctr">
              <a:buNone/>
              <a:defRPr sz="1200"/>
            </a:lvl4pPr>
            <a:lvl5pPr marL="1371669"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C71D317C-3C0C-4B48-BC24-65D9A5CD68A2}" type="datetimeFigureOut">
              <a:rPr lang="en-CA" smtClean="0"/>
              <a:t>21/06/2019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585118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C71D317C-3C0C-4B48-BC24-65D9A5CD68A2}" type="datetimeFigureOut">
              <a:rPr lang="en-CA" smtClean="0"/>
              <a:t>21/06/2019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18946035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2564214"/>
            <a:ext cx="7886700" cy="4278445"/>
          </a:xfrm>
        </p:spPr>
        <p:txBody>
          <a:bodyPr anchor="b"/>
          <a:lstStyle>
            <a:lvl1pPr>
              <a:defRPr sz="4500"/>
            </a:lvl1pPr>
          </a:lstStyle>
          <a:p>
            <a:r>
              <a:rPr lang="en-US" smtClean="0"/>
              <a:t>Click to edit Master title style</a:t>
            </a:r>
            <a:endParaRPr lang="en-CA"/>
          </a:p>
        </p:txBody>
      </p:sp>
      <p:sp>
        <p:nvSpPr>
          <p:cNvPr id="3" name="Text Placeholder 2"/>
          <p:cNvSpPr>
            <a:spLocks noGrp="1"/>
          </p:cNvSpPr>
          <p:nvPr>
            <p:ph type="body" idx="1"/>
          </p:nvPr>
        </p:nvSpPr>
        <p:spPr>
          <a:xfrm>
            <a:off x="623888" y="6883135"/>
            <a:ext cx="7886700" cy="2249933"/>
          </a:xfrm>
        </p:spPr>
        <p:txBody>
          <a:bodyPr/>
          <a:lstStyle>
            <a:lvl1pPr marL="0" indent="0">
              <a:buNone/>
              <a:defRPr sz="1800">
                <a:solidFill>
                  <a:schemeClr val="tx1">
                    <a:tint val="75000"/>
                  </a:schemeClr>
                </a:solidFill>
              </a:defRPr>
            </a:lvl1pPr>
            <a:lvl2pPr marL="342917" indent="0">
              <a:buNone/>
              <a:defRPr sz="1500">
                <a:solidFill>
                  <a:schemeClr val="tx1">
                    <a:tint val="75000"/>
                  </a:schemeClr>
                </a:solidFill>
              </a:defRPr>
            </a:lvl2pPr>
            <a:lvl3pPr marL="685834" indent="0">
              <a:buNone/>
              <a:defRPr sz="1350">
                <a:solidFill>
                  <a:schemeClr val="tx1">
                    <a:tint val="75000"/>
                  </a:schemeClr>
                </a:solidFill>
              </a:defRPr>
            </a:lvl3pPr>
            <a:lvl4pPr marL="1028751" indent="0">
              <a:buNone/>
              <a:defRPr sz="1200">
                <a:solidFill>
                  <a:schemeClr val="tx1">
                    <a:tint val="75000"/>
                  </a:schemeClr>
                </a:solidFill>
              </a:defRPr>
            </a:lvl4pPr>
            <a:lvl5pPr marL="1371669"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7"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1D317C-3C0C-4B48-BC24-65D9A5CD68A2}" type="datetimeFigureOut">
              <a:rPr lang="en-CA" smtClean="0"/>
              <a:t>21/06/2019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1649214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28650" y="2738015"/>
            <a:ext cx="3886200" cy="6526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29150" y="2738015"/>
            <a:ext cx="3886200" cy="6526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C71D317C-3C0C-4B48-BC24-65D9A5CD68A2}" type="datetimeFigureOut">
              <a:rPr lang="en-CA" smtClean="0"/>
              <a:t>21/06/2019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9341668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547604"/>
            <a:ext cx="7886700" cy="1988038"/>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629842" y="2521356"/>
            <a:ext cx="3868340" cy="1235677"/>
          </a:xfrm>
        </p:spPr>
        <p:txBody>
          <a:bodyPr anchor="b"/>
          <a:lstStyle>
            <a:lvl1pPr marL="0" indent="0">
              <a:buNone/>
              <a:defRPr sz="1800" b="1"/>
            </a:lvl1pPr>
            <a:lvl2pPr marL="342917" indent="0">
              <a:buNone/>
              <a:defRPr sz="1500" b="1"/>
            </a:lvl2pPr>
            <a:lvl3pPr marL="685834" indent="0">
              <a:buNone/>
              <a:defRPr sz="1350" b="1"/>
            </a:lvl3pPr>
            <a:lvl4pPr marL="1028751"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3757035"/>
            <a:ext cx="3868340" cy="552602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29151" y="2521356"/>
            <a:ext cx="3887391" cy="1235677"/>
          </a:xfrm>
        </p:spPr>
        <p:txBody>
          <a:bodyPr anchor="b"/>
          <a:lstStyle>
            <a:lvl1pPr marL="0" indent="0">
              <a:buNone/>
              <a:defRPr sz="1800" b="1"/>
            </a:lvl1pPr>
            <a:lvl2pPr marL="342917" indent="0">
              <a:buNone/>
              <a:defRPr sz="1500" b="1"/>
            </a:lvl2pPr>
            <a:lvl3pPr marL="685834" indent="0">
              <a:buNone/>
              <a:defRPr sz="1350" b="1"/>
            </a:lvl3pPr>
            <a:lvl4pPr marL="1028751"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1" y="3757035"/>
            <a:ext cx="3887391" cy="552602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C71D317C-3C0C-4B48-BC24-65D9A5CD68A2}" type="datetimeFigureOut">
              <a:rPr lang="en-CA" smtClean="0"/>
              <a:t>21/06/2019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9586942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C71D317C-3C0C-4B48-BC24-65D9A5CD68A2}" type="datetimeFigureOut">
              <a:rPr lang="en-CA" smtClean="0"/>
              <a:t>21/06/2019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3250373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914259"/>
            <a:ext cx="6347714" cy="1980894"/>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1" y="3240383"/>
            <a:ext cx="3088109" cy="582026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3240388"/>
            <a:ext cx="3088110" cy="582026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1D317C-3C0C-4B48-BC24-65D9A5CD68A2}" type="datetimeFigureOut">
              <a:rPr lang="en-CA" smtClean="0"/>
              <a:t>21/06/2019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21283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1D317C-3C0C-4B48-BC24-65D9A5CD68A2}" type="datetimeFigureOut">
              <a:rPr lang="en-CA" smtClean="0"/>
              <a:t>21/06/2019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17037495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685694"/>
            <a:ext cx="2949178" cy="2399930"/>
          </a:xfrm>
        </p:spPr>
        <p:txBody>
          <a:bodyPr anchor="b"/>
          <a:lstStyle>
            <a:lvl1pPr>
              <a:defRPr sz="2400"/>
            </a:lvl1pPr>
          </a:lstStyle>
          <a:p>
            <a:r>
              <a:rPr lang="en-US" smtClean="0"/>
              <a:t>Click to edit Master title style</a:t>
            </a:r>
            <a:endParaRPr lang="en-CA"/>
          </a:p>
        </p:txBody>
      </p:sp>
      <p:sp>
        <p:nvSpPr>
          <p:cNvPr id="3" name="Content Placeholder 2"/>
          <p:cNvSpPr>
            <a:spLocks noGrp="1"/>
          </p:cNvSpPr>
          <p:nvPr>
            <p:ph idx="1"/>
          </p:nvPr>
        </p:nvSpPr>
        <p:spPr>
          <a:xfrm>
            <a:off x="3887391" y="1480910"/>
            <a:ext cx="4629150" cy="730931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29841" y="3085624"/>
            <a:ext cx="2949178" cy="5716500"/>
          </a:xfrm>
        </p:spPr>
        <p:txBody>
          <a:bodyPr/>
          <a:lstStyle>
            <a:lvl1pPr marL="0" indent="0">
              <a:buNone/>
              <a:defRPr sz="1200"/>
            </a:lvl1pPr>
            <a:lvl2pPr marL="342917" indent="0">
              <a:buNone/>
              <a:defRPr sz="1050"/>
            </a:lvl2pPr>
            <a:lvl3pPr marL="685834" indent="0">
              <a:buNone/>
              <a:defRPr sz="900"/>
            </a:lvl3pPr>
            <a:lvl4pPr marL="1028751"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C71D317C-3C0C-4B48-BC24-65D9A5CD68A2}" type="datetimeFigureOut">
              <a:rPr lang="en-CA" smtClean="0"/>
              <a:t>21/06/2019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11239787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685694"/>
            <a:ext cx="2949178" cy="2399930"/>
          </a:xfrm>
        </p:spPr>
        <p:txBody>
          <a:bodyPr anchor="b"/>
          <a:lstStyle>
            <a:lvl1pPr>
              <a:defRPr sz="2400"/>
            </a:lvl1pPr>
          </a:lstStyle>
          <a:p>
            <a:r>
              <a:rPr lang="en-US" smtClean="0"/>
              <a:t>Click to edit Master title style</a:t>
            </a:r>
            <a:endParaRPr lang="en-CA"/>
          </a:p>
        </p:txBody>
      </p:sp>
      <p:sp>
        <p:nvSpPr>
          <p:cNvPr id="3" name="Picture Placeholder 2"/>
          <p:cNvSpPr>
            <a:spLocks noGrp="1"/>
          </p:cNvSpPr>
          <p:nvPr>
            <p:ph type="pic" idx="1"/>
          </p:nvPr>
        </p:nvSpPr>
        <p:spPr>
          <a:xfrm>
            <a:off x="3887391" y="1480910"/>
            <a:ext cx="4629150" cy="7309310"/>
          </a:xfrm>
        </p:spPr>
        <p:txBody>
          <a:bodyPr/>
          <a:lstStyle>
            <a:lvl1pPr marL="0" indent="0">
              <a:buNone/>
              <a:defRPr sz="2400"/>
            </a:lvl1pPr>
            <a:lvl2pPr marL="342917" indent="0">
              <a:buNone/>
              <a:defRPr sz="2100"/>
            </a:lvl2pPr>
            <a:lvl3pPr marL="685834" indent="0">
              <a:buNone/>
              <a:defRPr sz="1800"/>
            </a:lvl3pPr>
            <a:lvl4pPr marL="1028751"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CA"/>
          </a:p>
        </p:txBody>
      </p:sp>
      <p:sp>
        <p:nvSpPr>
          <p:cNvPr id="4" name="Text Placeholder 3"/>
          <p:cNvSpPr>
            <a:spLocks noGrp="1"/>
          </p:cNvSpPr>
          <p:nvPr>
            <p:ph type="body" sz="half" idx="2"/>
          </p:nvPr>
        </p:nvSpPr>
        <p:spPr>
          <a:xfrm>
            <a:off x="629841" y="3085624"/>
            <a:ext cx="2949178" cy="5716500"/>
          </a:xfrm>
        </p:spPr>
        <p:txBody>
          <a:bodyPr/>
          <a:lstStyle>
            <a:lvl1pPr marL="0" indent="0">
              <a:buNone/>
              <a:defRPr sz="1200"/>
            </a:lvl1pPr>
            <a:lvl2pPr marL="342917" indent="0">
              <a:buNone/>
              <a:defRPr sz="1050"/>
            </a:lvl2pPr>
            <a:lvl3pPr marL="685834" indent="0">
              <a:buNone/>
              <a:defRPr sz="900"/>
            </a:lvl3pPr>
            <a:lvl4pPr marL="1028751"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C71D317C-3C0C-4B48-BC24-65D9A5CD68A2}" type="datetimeFigureOut">
              <a:rPr lang="en-CA" smtClean="0"/>
              <a:t>21/06/2019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23955576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C71D317C-3C0C-4B48-BC24-65D9A5CD68A2}" type="datetimeFigureOut">
              <a:rPr lang="en-CA" smtClean="0"/>
              <a:t>21/06/2019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1220106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547603"/>
            <a:ext cx="1971675" cy="8716412"/>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28651" y="547603"/>
            <a:ext cx="5800725" cy="871641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C71D317C-3C0C-4B48-BC24-65D9A5CD68A2}" type="datetimeFigureOut">
              <a:rPr lang="en-CA" smtClean="0"/>
              <a:t>21/06/2019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2240094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914259"/>
            <a:ext cx="6347713" cy="1980894"/>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3240974"/>
            <a:ext cx="3090672" cy="864260"/>
          </a:xfrm>
        </p:spPr>
        <p:txBody>
          <a:bodyPr anchor="b">
            <a:noAutofit/>
          </a:bodyPr>
          <a:lstStyle>
            <a:lvl1pPr marL="0" indent="0">
              <a:buNone/>
              <a:defRPr sz="2400" b="0"/>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599" y="4105238"/>
            <a:ext cx="3090672" cy="495541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3240974"/>
            <a:ext cx="3090672" cy="864260"/>
          </a:xfrm>
        </p:spPr>
        <p:txBody>
          <a:bodyPr anchor="b">
            <a:noAutofit/>
          </a:bodyPr>
          <a:lstStyle>
            <a:lvl1pPr marL="0" indent="0">
              <a:buNone/>
              <a:defRPr sz="2400" b="0"/>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3866640" y="4105238"/>
            <a:ext cx="3090672" cy="495541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1D317C-3C0C-4B48-BC24-65D9A5CD68A2}" type="datetimeFigureOut">
              <a:rPr lang="en-CA" smtClean="0"/>
              <a:t>21/06/2019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692767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914259"/>
            <a:ext cx="6347714" cy="1980894"/>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71D317C-3C0C-4B48-BC24-65D9A5CD68A2}" type="datetimeFigureOut">
              <a:rPr lang="en-CA" smtClean="0"/>
              <a:t>21/06/2019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3850980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1D317C-3C0C-4B48-BC24-65D9A5CD68A2}" type="datetimeFigureOut">
              <a:rPr lang="en-CA" smtClean="0"/>
              <a:t>21/06/2019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2945952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2247561"/>
            <a:ext cx="2790182" cy="1917403"/>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6" y="772271"/>
            <a:ext cx="3386037" cy="828837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4164964"/>
            <a:ext cx="2790182" cy="3876075"/>
          </a:xfrm>
        </p:spPr>
        <p:txBody>
          <a:bodyPr>
            <a:normAutofit/>
          </a:bodyPr>
          <a:lstStyle>
            <a:lvl1pPr marL="0" indent="0">
              <a:buNone/>
              <a:defRPr sz="1400"/>
            </a:lvl1pPr>
            <a:lvl2pPr marL="342917" indent="0">
              <a:buNone/>
              <a:defRPr sz="1050"/>
            </a:lvl2pPr>
            <a:lvl3pPr marL="685834" indent="0">
              <a:buNone/>
              <a:defRPr sz="900"/>
            </a:lvl3pPr>
            <a:lvl4pPr marL="1028751"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C71D317C-3C0C-4B48-BC24-65D9A5CD68A2}" type="datetimeFigureOut">
              <a:rPr lang="en-CA" smtClean="0"/>
              <a:t>21/06/2019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2998905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7199789"/>
            <a:ext cx="6347714" cy="849976"/>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914261"/>
            <a:ext cx="6347714" cy="5767687"/>
          </a:xfrm>
        </p:spPr>
        <p:txBody>
          <a:bodyPr anchor="t">
            <a:normAutofit/>
          </a:bodyPr>
          <a:lstStyle>
            <a:lvl1pPr marL="0" indent="0" algn="ctr">
              <a:buNone/>
              <a:defRPr sz="1600"/>
            </a:lvl1pPr>
            <a:lvl2pPr marL="457223" indent="0">
              <a:buNone/>
              <a:defRPr sz="1600"/>
            </a:lvl2pPr>
            <a:lvl3pPr marL="914446" indent="0">
              <a:buNone/>
              <a:defRPr sz="1600"/>
            </a:lvl3pPr>
            <a:lvl4pPr marL="1371669" indent="0">
              <a:buNone/>
              <a:defRPr sz="1600"/>
            </a:lvl4pPr>
            <a:lvl5pPr marL="1828891" indent="0">
              <a:buNone/>
              <a:defRPr sz="1600"/>
            </a:lvl5pPr>
            <a:lvl6pPr marL="2286114" indent="0">
              <a:buNone/>
              <a:defRPr sz="1600"/>
            </a:lvl6pPr>
            <a:lvl7pPr marL="2743337" indent="0">
              <a:buNone/>
              <a:defRPr sz="1600"/>
            </a:lvl7pPr>
            <a:lvl8pPr marL="3200560" indent="0">
              <a:buNone/>
              <a:defRPr sz="1600"/>
            </a:lvl8pPr>
            <a:lvl9pPr marL="3657783"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8049765"/>
            <a:ext cx="6347714" cy="1010880"/>
          </a:xfrm>
        </p:spPr>
        <p:txBody>
          <a:bodyPr>
            <a:normAutofit/>
          </a:bodyPr>
          <a:lstStyle>
            <a:lvl1pPr marL="0" indent="0">
              <a:buNone/>
              <a:defRPr sz="12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C71D317C-3C0C-4B48-BC24-65D9A5CD68A2}" type="datetimeFigureOut">
              <a:rPr lang="en-CA" smtClean="0"/>
              <a:t>21/06/2019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F287FB4-CF00-4E69-9DA9-8FC28E720E37}" type="slidenum">
              <a:rPr lang="en-CA" smtClean="0"/>
              <a:t>‹#›</a:t>
            </a:fld>
            <a:endParaRPr lang="en-CA"/>
          </a:p>
        </p:txBody>
      </p:sp>
    </p:spTree>
    <p:extLst>
      <p:ext uri="{BB962C8B-B14F-4D97-AF65-F5344CB8AC3E}">
        <p14:creationId xmlns:p14="http://schemas.microsoft.com/office/powerpoint/2010/main" val="3049169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6" y="-12700"/>
            <a:ext cx="9169805" cy="10310812"/>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600" y="914259"/>
            <a:ext cx="6347713" cy="1980894"/>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3240388"/>
            <a:ext cx="6347714" cy="582026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9060649"/>
            <a:ext cx="684132" cy="547603"/>
          </a:xfrm>
          <a:prstGeom prst="rect">
            <a:avLst/>
          </a:prstGeom>
        </p:spPr>
        <p:txBody>
          <a:bodyPr vert="horz" lIns="91440" tIns="45720" rIns="91440" bIns="45720" rtlCol="0" anchor="ctr"/>
          <a:lstStyle>
            <a:lvl1pPr algn="r">
              <a:defRPr sz="900">
                <a:solidFill>
                  <a:schemeClr val="tx1">
                    <a:tint val="75000"/>
                  </a:schemeClr>
                </a:solidFill>
              </a:defRPr>
            </a:lvl1pPr>
          </a:lstStyle>
          <a:p>
            <a:fld id="{C71D317C-3C0C-4B48-BC24-65D9A5CD68A2}" type="datetimeFigureOut">
              <a:rPr lang="en-CA" smtClean="0"/>
              <a:t>21/06/2019</a:t>
            </a:fld>
            <a:endParaRPr lang="en-CA"/>
          </a:p>
        </p:txBody>
      </p:sp>
      <p:sp>
        <p:nvSpPr>
          <p:cNvPr id="5" name="Footer Placeholder 4"/>
          <p:cNvSpPr>
            <a:spLocks noGrp="1"/>
          </p:cNvSpPr>
          <p:nvPr>
            <p:ph type="ftr" sz="quarter" idx="3"/>
          </p:nvPr>
        </p:nvSpPr>
        <p:spPr>
          <a:xfrm>
            <a:off x="609601" y="9060649"/>
            <a:ext cx="4622973" cy="547603"/>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44676" y="9060649"/>
            <a:ext cx="512638" cy="547603"/>
          </a:xfrm>
          <a:prstGeom prst="rect">
            <a:avLst/>
          </a:prstGeom>
        </p:spPr>
        <p:txBody>
          <a:bodyPr vert="horz" lIns="91440" tIns="45720" rIns="91440" bIns="45720" rtlCol="0" anchor="ctr"/>
          <a:lstStyle>
            <a:lvl1pPr algn="r">
              <a:defRPr sz="900">
                <a:solidFill>
                  <a:schemeClr val="accent1"/>
                </a:solidFill>
              </a:defRPr>
            </a:lvl1pPr>
          </a:lstStyle>
          <a:p>
            <a:fld id="{2F287FB4-CF00-4E69-9DA9-8FC28E720E37}" type="slidenum">
              <a:rPr lang="en-CA" smtClean="0"/>
              <a:t>‹#›</a:t>
            </a:fld>
            <a:endParaRPr lang="en-CA"/>
          </a:p>
        </p:txBody>
      </p:sp>
    </p:spTree>
    <p:extLst>
      <p:ext uri="{BB962C8B-B14F-4D97-AF65-F5344CB8AC3E}">
        <p14:creationId xmlns:p14="http://schemas.microsoft.com/office/powerpoint/2010/main" val="4111346181"/>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274" r:id="rId13"/>
    <p:sldLayoutId id="2147484275" r:id="rId14"/>
    <p:sldLayoutId id="2147484276" r:id="rId15"/>
    <p:sldLayoutId id="2147484277" r:id="rId16"/>
  </p:sldLayoutIdLst>
  <p:txStyles>
    <p:titleStyle>
      <a:lvl1pPr algn="l" defTabSz="457223"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17" indent="-342917" algn="l" defTabSz="457223"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87" indent="-285764" algn="l" defTabSz="457223"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57" indent="-228611" algn="l" defTabSz="457223"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80" indent="-228611" algn="l" defTabSz="45722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503" indent="-228611" algn="l" defTabSz="45722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726" indent="-228611" algn="l" defTabSz="45722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948" indent="-228611" algn="l" defTabSz="45722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171" indent="-228611" algn="l" defTabSz="45722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394" indent="-228611" algn="l" defTabSz="45722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23" rtl="0" eaLnBrk="1" latinLnBrk="0" hangingPunct="1">
        <a:defRPr sz="1800" kern="1200">
          <a:solidFill>
            <a:schemeClr val="tx1"/>
          </a:solidFill>
          <a:latin typeface="+mn-lt"/>
          <a:ea typeface="+mn-ea"/>
          <a:cs typeface="+mn-cs"/>
        </a:defRPr>
      </a:lvl1pPr>
      <a:lvl2pPr marL="457223" algn="l" defTabSz="457223" rtl="0" eaLnBrk="1" latinLnBrk="0" hangingPunct="1">
        <a:defRPr sz="1800" kern="1200">
          <a:solidFill>
            <a:schemeClr val="tx1"/>
          </a:solidFill>
          <a:latin typeface="+mn-lt"/>
          <a:ea typeface="+mn-ea"/>
          <a:cs typeface="+mn-cs"/>
        </a:defRPr>
      </a:lvl2pPr>
      <a:lvl3pPr marL="914446" algn="l" defTabSz="457223" rtl="0" eaLnBrk="1" latinLnBrk="0" hangingPunct="1">
        <a:defRPr sz="1800" kern="1200">
          <a:solidFill>
            <a:schemeClr val="tx1"/>
          </a:solidFill>
          <a:latin typeface="+mn-lt"/>
          <a:ea typeface="+mn-ea"/>
          <a:cs typeface="+mn-cs"/>
        </a:defRPr>
      </a:lvl3pPr>
      <a:lvl4pPr marL="1371669" algn="l" defTabSz="457223" rtl="0" eaLnBrk="1" latinLnBrk="0" hangingPunct="1">
        <a:defRPr sz="1800" kern="1200">
          <a:solidFill>
            <a:schemeClr val="tx1"/>
          </a:solidFill>
          <a:latin typeface="+mn-lt"/>
          <a:ea typeface="+mn-ea"/>
          <a:cs typeface="+mn-cs"/>
        </a:defRPr>
      </a:lvl4pPr>
      <a:lvl5pPr marL="1828891" algn="l" defTabSz="457223" rtl="0" eaLnBrk="1" latinLnBrk="0" hangingPunct="1">
        <a:defRPr sz="1800" kern="1200">
          <a:solidFill>
            <a:schemeClr val="tx1"/>
          </a:solidFill>
          <a:latin typeface="+mn-lt"/>
          <a:ea typeface="+mn-ea"/>
          <a:cs typeface="+mn-cs"/>
        </a:defRPr>
      </a:lvl5pPr>
      <a:lvl6pPr marL="2286114" algn="l" defTabSz="457223" rtl="0" eaLnBrk="1" latinLnBrk="0" hangingPunct="1">
        <a:defRPr sz="1800" kern="1200">
          <a:solidFill>
            <a:schemeClr val="tx1"/>
          </a:solidFill>
          <a:latin typeface="+mn-lt"/>
          <a:ea typeface="+mn-ea"/>
          <a:cs typeface="+mn-cs"/>
        </a:defRPr>
      </a:lvl6pPr>
      <a:lvl7pPr marL="2743337" algn="l" defTabSz="457223" rtl="0" eaLnBrk="1" latinLnBrk="0" hangingPunct="1">
        <a:defRPr sz="1800" kern="1200">
          <a:solidFill>
            <a:schemeClr val="tx1"/>
          </a:solidFill>
          <a:latin typeface="+mn-lt"/>
          <a:ea typeface="+mn-ea"/>
          <a:cs typeface="+mn-cs"/>
        </a:defRPr>
      </a:lvl7pPr>
      <a:lvl8pPr marL="3200560" algn="l" defTabSz="457223" rtl="0" eaLnBrk="1" latinLnBrk="0" hangingPunct="1">
        <a:defRPr sz="1800" kern="1200">
          <a:solidFill>
            <a:schemeClr val="tx1"/>
          </a:solidFill>
          <a:latin typeface="+mn-lt"/>
          <a:ea typeface="+mn-ea"/>
          <a:cs typeface="+mn-cs"/>
        </a:defRPr>
      </a:lvl8pPr>
      <a:lvl9pPr marL="3657783" algn="l" defTabSz="4572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9" y="914263"/>
            <a:ext cx="7765321" cy="198917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46" y="3143613"/>
            <a:ext cx="7765322" cy="5541849"/>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2" y="8823555"/>
            <a:ext cx="2057400" cy="547603"/>
          </a:xfrm>
          <a:prstGeom prst="rect">
            <a:avLst/>
          </a:prstGeom>
        </p:spPr>
        <p:txBody>
          <a:bodyPr vert="horz" lIns="91440" tIns="45720" rIns="91440" bIns="45720" rtlCol="0" anchor="ctr"/>
          <a:lstStyle>
            <a:lvl1pPr algn="r">
              <a:defRPr sz="1000">
                <a:solidFill>
                  <a:schemeClr val="tx1">
                    <a:tint val="75000"/>
                  </a:schemeClr>
                </a:solidFill>
              </a:defRPr>
            </a:lvl1pPr>
          </a:lstStyle>
          <a:p>
            <a:fld id="{C71D317C-3C0C-4B48-BC24-65D9A5CD68A2}" type="datetimeFigureOut">
              <a:rPr lang="en-CA" smtClean="0"/>
              <a:t>21/06/2019</a:t>
            </a:fld>
            <a:endParaRPr lang="en-CA"/>
          </a:p>
        </p:txBody>
      </p:sp>
      <p:sp>
        <p:nvSpPr>
          <p:cNvPr id="5" name="Footer Placeholder 4"/>
          <p:cNvSpPr>
            <a:spLocks noGrp="1"/>
          </p:cNvSpPr>
          <p:nvPr>
            <p:ph type="ftr" sz="quarter" idx="3"/>
          </p:nvPr>
        </p:nvSpPr>
        <p:spPr>
          <a:xfrm>
            <a:off x="685347" y="8823555"/>
            <a:ext cx="5004649" cy="547603"/>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7885511" y="8823555"/>
            <a:ext cx="565159" cy="547603"/>
          </a:xfrm>
          <a:prstGeom prst="rect">
            <a:avLst/>
          </a:prstGeom>
        </p:spPr>
        <p:txBody>
          <a:bodyPr vert="horz" lIns="91440" tIns="45720" rIns="91440" bIns="45720" rtlCol="0" anchor="ctr"/>
          <a:lstStyle>
            <a:lvl1pPr algn="r">
              <a:defRPr sz="1000">
                <a:solidFill>
                  <a:schemeClr val="tx1">
                    <a:tint val="75000"/>
                  </a:schemeClr>
                </a:solidFill>
              </a:defRPr>
            </a:lvl1pPr>
          </a:lstStyle>
          <a:p>
            <a:fld id="{2F287FB4-CF00-4E69-9DA9-8FC28E720E37}" type="slidenum">
              <a:rPr lang="en-CA" smtClean="0"/>
              <a:t>‹#›</a:t>
            </a:fld>
            <a:endParaRPr lang="en-CA"/>
          </a:p>
        </p:txBody>
      </p:sp>
    </p:spTree>
    <p:extLst>
      <p:ext uri="{BB962C8B-B14F-4D97-AF65-F5344CB8AC3E}">
        <p14:creationId xmlns:p14="http://schemas.microsoft.com/office/powerpoint/2010/main" val="1333024644"/>
      </p:ext>
    </p:extLst>
  </p:cSld>
  <p:clrMap bg1="dk1" tx1="lt1" bg2="dk2" tx2="lt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 id="2147484326" r:id="rId12"/>
    <p:sldLayoutId id="2147484327" r:id="rId13"/>
    <p:sldLayoutId id="2147484328" r:id="rId14"/>
    <p:sldLayoutId id="2147484329" r:id="rId15"/>
    <p:sldLayoutId id="2147484330" r:id="rId16"/>
    <p:sldLayoutId id="2147484331" r:id="rId17"/>
  </p:sldLayoutIdLst>
  <p:txStyles>
    <p:titleStyle>
      <a:lvl1pPr algn="ctr" defTabSz="914446"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11" indent="-228611" algn="l" defTabSz="914446"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34" indent="-228611" algn="l" defTabSz="914446"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57" indent="-228611" algn="l" defTabSz="914446"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80" indent="-228611" algn="l" defTabSz="914446"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503" indent="-228611" algn="l" defTabSz="914446"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726" indent="-228611" algn="l" defTabSz="914446"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948" indent="-228611" algn="l" defTabSz="914446"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171" indent="-228611" algn="l" defTabSz="914446"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394" indent="-228611" algn="l" defTabSz="914446"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547604"/>
            <a:ext cx="7886700" cy="1988038"/>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628650" y="2738015"/>
            <a:ext cx="7886700" cy="65260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628650" y="9533057"/>
            <a:ext cx="2057400" cy="547603"/>
          </a:xfrm>
          <a:prstGeom prst="rect">
            <a:avLst/>
          </a:prstGeom>
        </p:spPr>
        <p:txBody>
          <a:bodyPr vert="horz" lIns="91440" tIns="45720" rIns="91440" bIns="45720" rtlCol="0" anchor="ctr"/>
          <a:lstStyle>
            <a:lvl1pPr algn="l">
              <a:defRPr sz="900">
                <a:solidFill>
                  <a:schemeClr val="tx1">
                    <a:tint val="75000"/>
                  </a:schemeClr>
                </a:solidFill>
              </a:defRPr>
            </a:lvl1pPr>
          </a:lstStyle>
          <a:p>
            <a:fld id="{C71D317C-3C0C-4B48-BC24-65D9A5CD68A2}" type="datetimeFigureOut">
              <a:rPr lang="en-CA" smtClean="0"/>
              <a:t>21/06/2019</a:t>
            </a:fld>
            <a:endParaRPr lang="en-CA"/>
          </a:p>
        </p:txBody>
      </p:sp>
      <p:sp>
        <p:nvSpPr>
          <p:cNvPr id="5" name="Footer Placeholder 4"/>
          <p:cNvSpPr>
            <a:spLocks noGrp="1"/>
          </p:cNvSpPr>
          <p:nvPr>
            <p:ph type="ftr" sz="quarter" idx="3"/>
          </p:nvPr>
        </p:nvSpPr>
        <p:spPr>
          <a:xfrm>
            <a:off x="3028950" y="9533057"/>
            <a:ext cx="3086100" cy="5476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9533057"/>
            <a:ext cx="2057400" cy="547603"/>
          </a:xfrm>
          <a:prstGeom prst="rect">
            <a:avLst/>
          </a:prstGeom>
        </p:spPr>
        <p:txBody>
          <a:bodyPr vert="horz" lIns="91440" tIns="45720" rIns="91440" bIns="45720" rtlCol="0" anchor="ctr"/>
          <a:lstStyle>
            <a:lvl1pPr algn="r">
              <a:defRPr sz="900">
                <a:solidFill>
                  <a:schemeClr val="tx1">
                    <a:tint val="75000"/>
                  </a:schemeClr>
                </a:solidFill>
              </a:defRPr>
            </a:lvl1pPr>
          </a:lstStyle>
          <a:p>
            <a:fld id="{2F287FB4-CF00-4E69-9DA9-8FC28E720E37}" type="slidenum">
              <a:rPr lang="en-CA" smtClean="0"/>
              <a:t>‹#›</a:t>
            </a:fld>
            <a:endParaRPr lang="en-CA"/>
          </a:p>
        </p:txBody>
      </p:sp>
    </p:spTree>
    <p:extLst>
      <p:ext uri="{BB962C8B-B14F-4D97-AF65-F5344CB8AC3E}">
        <p14:creationId xmlns:p14="http://schemas.microsoft.com/office/powerpoint/2010/main" val="2702246981"/>
      </p:ext>
    </p:extLst>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Lst>
  <p:txStyles>
    <p:titleStyle>
      <a:lvl1pPr algn="l" defTabSz="68583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9" indent="-171459" algn="l" defTabSz="685834"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9" algn="l" defTabSz="68583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9" algn="l" defTabSz="68583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9" algn="l" defTabSz="68583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9" algn="l" defTabSz="68583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4" indent="-171459" algn="l" defTabSz="68583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1" indent="-171459" algn="l" defTabSz="68583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9" algn="l" defTabSz="68583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9" algn="l" defTabSz="68583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4" rtl="0" eaLnBrk="1" latinLnBrk="0" hangingPunct="1">
        <a:defRPr sz="1350" kern="1200">
          <a:solidFill>
            <a:schemeClr val="tx1"/>
          </a:solidFill>
          <a:latin typeface="+mn-lt"/>
          <a:ea typeface="+mn-ea"/>
          <a:cs typeface="+mn-cs"/>
        </a:defRPr>
      </a:lvl1pPr>
      <a:lvl2pPr marL="342917" algn="l" defTabSz="685834" rtl="0" eaLnBrk="1" latinLnBrk="0" hangingPunct="1">
        <a:defRPr sz="1350" kern="1200">
          <a:solidFill>
            <a:schemeClr val="tx1"/>
          </a:solidFill>
          <a:latin typeface="+mn-lt"/>
          <a:ea typeface="+mn-ea"/>
          <a:cs typeface="+mn-cs"/>
        </a:defRPr>
      </a:lvl2pPr>
      <a:lvl3pPr marL="685834" algn="l" defTabSz="685834" rtl="0" eaLnBrk="1" latinLnBrk="0" hangingPunct="1">
        <a:defRPr sz="1350" kern="1200">
          <a:solidFill>
            <a:schemeClr val="tx1"/>
          </a:solidFill>
          <a:latin typeface="+mn-lt"/>
          <a:ea typeface="+mn-ea"/>
          <a:cs typeface="+mn-cs"/>
        </a:defRPr>
      </a:lvl3pPr>
      <a:lvl4pPr marL="1028751" algn="l" defTabSz="685834" rtl="0" eaLnBrk="1" latinLnBrk="0" hangingPunct="1">
        <a:defRPr sz="1350" kern="1200">
          <a:solidFill>
            <a:schemeClr val="tx1"/>
          </a:solidFill>
          <a:latin typeface="+mn-lt"/>
          <a:ea typeface="+mn-ea"/>
          <a:cs typeface="+mn-cs"/>
        </a:defRPr>
      </a:lvl4pPr>
      <a:lvl5pPr marL="1371669" algn="l" defTabSz="685834" rtl="0" eaLnBrk="1" latinLnBrk="0" hangingPunct="1">
        <a:defRPr sz="1350" kern="1200">
          <a:solidFill>
            <a:schemeClr val="tx1"/>
          </a:solidFill>
          <a:latin typeface="+mn-lt"/>
          <a:ea typeface="+mn-ea"/>
          <a:cs typeface="+mn-cs"/>
        </a:defRPr>
      </a:lvl5pPr>
      <a:lvl6pPr marL="1714586" algn="l" defTabSz="685834" rtl="0" eaLnBrk="1" latinLnBrk="0" hangingPunct="1">
        <a:defRPr sz="1350" kern="1200">
          <a:solidFill>
            <a:schemeClr val="tx1"/>
          </a:solidFill>
          <a:latin typeface="+mn-lt"/>
          <a:ea typeface="+mn-ea"/>
          <a:cs typeface="+mn-cs"/>
        </a:defRPr>
      </a:lvl6pPr>
      <a:lvl7pPr marL="2057503" algn="l" defTabSz="685834" rtl="0" eaLnBrk="1" latinLnBrk="0" hangingPunct="1">
        <a:defRPr sz="1350" kern="1200">
          <a:solidFill>
            <a:schemeClr val="tx1"/>
          </a:solidFill>
          <a:latin typeface="+mn-lt"/>
          <a:ea typeface="+mn-ea"/>
          <a:cs typeface="+mn-cs"/>
        </a:defRPr>
      </a:lvl7pPr>
      <a:lvl8pPr marL="2400420" algn="l" defTabSz="685834" rtl="0" eaLnBrk="1" latinLnBrk="0" hangingPunct="1">
        <a:defRPr sz="1350" kern="1200">
          <a:solidFill>
            <a:schemeClr val="tx1"/>
          </a:solidFill>
          <a:latin typeface="+mn-lt"/>
          <a:ea typeface="+mn-ea"/>
          <a:cs typeface="+mn-cs"/>
        </a:defRPr>
      </a:lvl8pPr>
      <a:lvl9pPr marL="2743337" algn="l" defTabSz="68583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jpeg"/><Relationship Id="rId7" Type="http://schemas.openxmlformats.org/officeDocument/2006/relationships/diagramColors" Target="../diagrams/colors1.xml"/><Relationship Id="rId2" Type="http://schemas.openxmlformats.org/officeDocument/2006/relationships/image" Target="../media/image15.jpeg"/><Relationship Id="rId1" Type="http://schemas.openxmlformats.org/officeDocument/2006/relationships/slideLayout" Target="../slideLayouts/slideLayout34.xml"/><Relationship Id="rId6" Type="http://schemas.openxmlformats.org/officeDocument/2006/relationships/diagramQuickStyle" Target="../diagrams/quickStyle1.xml"/><Relationship Id="rId11" Type="http://schemas.openxmlformats.org/officeDocument/2006/relationships/image" Target="../media/image19.png"/><Relationship Id="rId5" Type="http://schemas.openxmlformats.org/officeDocument/2006/relationships/diagramLayout" Target="../diagrams/layout1.xml"/><Relationship Id="rId10" Type="http://schemas.openxmlformats.org/officeDocument/2006/relationships/image" Target="../media/image18.png"/><Relationship Id="rId4" Type="http://schemas.openxmlformats.org/officeDocument/2006/relationships/diagramData" Target="../diagrams/data1.xml"/><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40.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33375" y="217493"/>
            <a:ext cx="8476993" cy="6334351"/>
          </a:xfrm>
          <a:prstGeom prst="rect">
            <a:avLst/>
          </a:prstGeom>
          <a:solidFill>
            <a:srgbClr val="F3F3F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90440" rIns="0" bIns="47610" numCol="1" anchor="ctr" anchorCtr="0" compatLnSpc="1">
            <a:prstTxWarp prst="textNoShape">
              <a:avLst/>
            </a:prstTxWarp>
            <a:spAutoFit/>
          </a:bodyPr>
          <a:lstStyle/>
          <a:p>
            <a:pPr defTabSz="914446" eaLnBrk="0" fontAlgn="base" hangingPunct="0">
              <a:spcBef>
                <a:spcPct val="0"/>
              </a:spcBef>
              <a:spcAft>
                <a:spcPct val="0"/>
              </a:spcAft>
            </a:pPr>
            <a:r>
              <a:rPr lang="en-US" altLang="en-US" b="1" dirty="0" smtClean="0">
                <a:solidFill>
                  <a:srgbClr val="FF0000"/>
                </a:solidFill>
                <a:latin typeface="Segoe UI Light" panose="020B0502040204020203" pitchFamily="34" charset="0"/>
              </a:rPr>
              <a:t>This is an important slide instruction don’t delete. </a:t>
            </a:r>
          </a:p>
          <a:p>
            <a:pPr defTabSz="914446" eaLnBrk="0" fontAlgn="base" hangingPunct="0">
              <a:spcBef>
                <a:spcPct val="0"/>
              </a:spcBef>
              <a:spcAft>
                <a:spcPct val="0"/>
              </a:spcAft>
            </a:pPr>
            <a:r>
              <a:rPr lang="en-US" altLang="en-US" sz="3600" b="1" dirty="0" smtClean="0">
                <a:solidFill>
                  <a:srgbClr val="FF0000"/>
                </a:solidFill>
                <a:latin typeface="Segoe UI Light" panose="020B0502040204020203" pitchFamily="34" charset="0"/>
              </a:rPr>
              <a:t>Save </a:t>
            </a:r>
            <a:r>
              <a:rPr lang="en-US" altLang="en-US" sz="3600" b="1" dirty="0">
                <a:solidFill>
                  <a:srgbClr val="FF0000"/>
                </a:solidFill>
                <a:latin typeface="Segoe UI Light" panose="020B0502040204020203" pitchFamily="34" charset="0"/>
              </a:rPr>
              <a:t>a single slide as an </a:t>
            </a:r>
            <a:r>
              <a:rPr lang="en-US" altLang="en-US" sz="3600" b="1" dirty="0" smtClean="0">
                <a:solidFill>
                  <a:srgbClr val="FF0000"/>
                </a:solidFill>
                <a:latin typeface="Segoe UI Light" panose="020B0502040204020203" pitchFamily="34" charset="0"/>
              </a:rPr>
              <a:t>image to use with Announcement at portal.ad-din.ca</a:t>
            </a:r>
            <a:endParaRPr lang="en-US" altLang="en-US" sz="3600" b="1" dirty="0">
              <a:solidFill>
                <a:srgbClr val="FF0000"/>
              </a:solidFill>
              <a:latin typeface="Segoe UI Light" panose="020B0502040204020203" pitchFamily="34" charset="0"/>
            </a:endParaRPr>
          </a:p>
          <a:p>
            <a:pPr defTabSz="914446" eaLnBrk="0" fontAlgn="base" hangingPunct="0">
              <a:spcBef>
                <a:spcPct val="0"/>
              </a:spcBef>
              <a:spcAft>
                <a:spcPct val="0"/>
              </a:spcAft>
            </a:pPr>
            <a:endParaRPr lang="en-US" altLang="en-US" dirty="0">
              <a:solidFill>
                <a:srgbClr val="2F2F2F"/>
              </a:solidFill>
              <a:latin typeface="Segoe UI Light" panose="020B0502040204020203" pitchFamily="34" charset="0"/>
            </a:endParaRPr>
          </a:p>
          <a:p>
            <a:pPr defTabSz="914446" eaLnBrk="0" fontAlgn="base" hangingPunct="0">
              <a:spcBef>
                <a:spcPct val="0"/>
              </a:spcBef>
              <a:spcAft>
                <a:spcPct val="0"/>
              </a:spcAft>
              <a:buFontTx/>
              <a:buAutoNum type="arabicPeriod"/>
            </a:pPr>
            <a:r>
              <a:rPr lang="en-US" altLang="en-US" dirty="0" smtClean="0">
                <a:solidFill>
                  <a:srgbClr val="2F2F2F"/>
                </a:solidFill>
                <a:latin typeface="Segoe UI" panose="020B0502040204020203" pitchFamily="34" charset="0"/>
                <a:cs typeface="Segoe UI" panose="020B0502040204020203" pitchFamily="34" charset="0"/>
              </a:rPr>
              <a:t> First update the slides as needed, in </a:t>
            </a:r>
            <a:r>
              <a:rPr lang="en-US" altLang="en-US" dirty="0">
                <a:solidFill>
                  <a:srgbClr val="2F2F2F"/>
                </a:solidFill>
                <a:latin typeface="Segoe UI" panose="020B0502040204020203" pitchFamily="34" charset="0"/>
                <a:cs typeface="Segoe UI" panose="020B0502040204020203" pitchFamily="34" charset="0"/>
              </a:rPr>
              <a:t>the slide thumbnail pane, on the left side of the PowerPoint window, select the slide you want to save</a:t>
            </a:r>
            <a:r>
              <a:rPr lang="en-US" altLang="en-US" dirty="0" smtClean="0">
                <a:solidFill>
                  <a:srgbClr val="2F2F2F"/>
                </a:solidFill>
                <a:latin typeface="Segoe UI" panose="020B0502040204020203" pitchFamily="34" charset="0"/>
                <a:cs typeface="Segoe UI" panose="020B0502040204020203" pitchFamily="34" charset="0"/>
              </a:rPr>
              <a:t>. </a:t>
            </a:r>
            <a:endParaRPr lang="en-US" altLang="en-US" dirty="0">
              <a:solidFill>
                <a:srgbClr val="363636"/>
              </a:solidFill>
              <a:latin typeface="Segoe UI" panose="020B0502040204020203" pitchFamily="34" charset="0"/>
              <a:cs typeface="Segoe UI" panose="020B0502040204020203" pitchFamily="34" charset="0"/>
            </a:endParaRPr>
          </a:p>
          <a:p>
            <a:pPr defTabSz="914446" eaLnBrk="0" fontAlgn="base" hangingPunct="0">
              <a:spcBef>
                <a:spcPct val="0"/>
              </a:spcBef>
              <a:spcAft>
                <a:spcPct val="0"/>
              </a:spcAft>
              <a:buFontTx/>
              <a:buAutoNum type="arabicPeriod" startAt="2"/>
            </a:pPr>
            <a:r>
              <a:rPr lang="en-US" altLang="en-US" dirty="0" smtClean="0">
                <a:solidFill>
                  <a:srgbClr val="2F2F2F"/>
                </a:solidFill>
                <a:latin typeface="Segoe UI" panose="020B0502040204020203" pitchFamily="34" charset="0"/>
                <a:cs typeface="Segoe UI" panose="020B0502040204020203" pitchFamily="34" charset="0"/>
              </a:rPr>
              <a:t> Click</a:t>
            </a:r>
            <a:r>
              <a:rPr lang="en-US" altLang="en-US" dirty="0">
                <a:solidFill>
                  <a:srgbClr val="2F2F2F"/>
                </a:solidFill>
                <a:latin typeface="Segoe UI" panose="020B0502040204020203" pitchFamily="34" charset="0"/>
                <a:cs typeface="Segoe UI" panose="020B0502040204020203" pitchFamily="34" charset="0"/>
              </a:rPr>
              <a:t> </a:t>
            </a:r>
            <a:r>
              <a:rPr lang="en-US" altLang="en-US" b="1" dirty="0">
                <a:solidFill>
                  <a:srgbClr val="2F2F2F"/>
                </a:solidFill>
                <a:latin typeface="Segoe UI" panose="020B0502040204020203" pitchFamily="34" charset="0"/>
                <a:cs typeface="Segoe UI" panose="020B0502040204020203" pitchFamily="34" charset="0"/>
              </a:rPr>
              <a:t>File</a:t>
            </a:r>
            <a:r>
              <a:rPr lang="en-US" altLang="en-US" dirty="0">
                <a:solidFill>
                  <a:srgbClr val="2F2F2F"/>
                </a:solidFill>
                <a:latin typeface="Segoe UI" panose="020B0502040204020203" pitchFamily="34" charset="0"/>
                <a:cs typeface="Segoe UI" panose="020B0502040204020203" pitchFamily="34" charset="0"/>
              </a:rPr>
              <a:t> &gt; </a:t>
            </a:r>
            <a:r>
              <a:rPr lang="en-US" altLang="en-US" b="1" dirty="0">
                <a:solidFill>
                  <a:srgbClr val="2F2F2F"/>
                </a:solidFill>
                <a:latin typeface="Segoe UI" panose="020B0502040204020203" pitchFamily="34" charset="0"/>
                <a:cs typeface="Segoe UI" panose="020B0502040204020203" pitchFamily="34" charset="0"/>
              </a:rPr>
              <a:t>Save As</a:t>
            </a:r>
            <a:r>
              <a:rPr lang="en-US" altLang="en-US" dirty="0">
                <a:solidFill>
                  <a:srgbClr val="2F2F2F"/>
                </a:solidFill>
                <a:latin typeface="Segoe UI" panose="020B0502040204020203" pitchFamily="34" charset="0"/>
                <a:cs typeface="Segoe UI" panose="020B0502040204020203" pitchFamily="34" charset="0"/>
              </a:rPr>
              <a:t>. </a:t>
            </a:r>
            <a:r>
              <a:rPr lang="en-US" altLang="en-US" dirty="0">
                <a:solidFill>
                  <a:srgbClr val="2F2F2F"/>
                </a:solidFill>
                <a:latin typeface="Segoe UI" panose="020B0502040204020203" pitchFamily="34" charset="0"/>
                <a:cs typeface="Segoe UI" panose="020B0502040204020203" pitchFamily="34" charset="0"/>
              </a:rPr>
              <a:t>Navigate to the folder where you want to save your slide.</a:t>
            </a:r>
            <a:endParaRPr lang="en-US" altLang="en-US" dirty="0">
              <a:solidFill>
                <a:srgbClr val="363636"/>
              </a:solidFill>
              <a:latin typeface="Segoe UI" panose="020B0502040204020203" pitchFamily="34" charset="0"/>
              <a:cs typeface="Segoe UI" panose="020B0502040204020203" pitchFamily="34" charset="0"/>
            </a:endParaRPr>
          </a:p>
          <a:p>
            <a:pPr defTabSz="914446" eaLnBrk="0" fontAlgn="base" hangingPunct="0">
              <a:spcBef>
                <a:spcPct val="0"/>
              </a:spcBef>
              <a:spcAft>
                <a:spcPct val="0"/>
              </a:spcAft>
              <a:buFontTx/>
              <a:buAutoNum type="arabicPeriod" startAt="3"/>
            </a:pPr>
            <a:r>
              <a:rPr lang="en-US" altLang="en-US" dirty="0" smtClean="0">
                <a:solidFill>
                  <a:srgbClr val="2F2F2F"/>
                </a:solidFill>
                <a:latin typeface="Segoe UI" panose="020B0502040204020203" pitchFamily="34" charset="0"/>
                <a:cs typeface="Segoe UI" panose="020B0502040204020203" pitchFamily="34" charset="0"/>
              </a:rPr>
              <a:t> Type </a:t>
            </a:r>
            <a:r>
              <a:rPr lang="en-US" altLang="en-US" dirty="0">
                <a:solidFill>
                  <a:srgbClr val="2F2F2F"/>
                </a:solidFill>
                <a:latin typeface="Segoe UI" panose="020B0502040204020203" pitchFamily="34" charset="0"/>
                <a:cs typeface="Segoe UI" panose="020B0502040204020203" pitchFamily="34" charset="0"/>
              </a:rPr>
              <a:t>the name of your slide image in the </a:t>
            </a:r>
            <a:r>
              <a:rPr lang="en-US" altLang="en-US" b="1" dirty="0">
                <a:solidFill>
                  <a:srgbClr val="2F2F2F"/>
                </a:solidFill>
                <a:latin typeface="Segoe UI" panose="020B0502040204020203" pitchFamily="34" charset="0"/>
                <a:cs typeface="Segoe UI" panose="020B0502040204020203" pitchFamily="34" charset="0"/>
              </a:rPr>
              <a:t>File name</a:t>
            </a:r>
            <a:r>
              <a:rPr lang="en-US" altLang="en-US" dirty="0">
                <a:solidFill>
                  <a:srgbClr val="2F2F2F"/>
                </a:solidFill>
                <a:latin typeface="Segoe UI" panose="020B0502040204020203" pitchFamily="34" charset="0"/>
                <a:cs typeface="Segoe UI" panose="020B0502040204020203" pitchFamily="34" charset="0"/>
              </a:rPr>
              <a:t> text box.</a:t>
            </a:r>
            <a:endParaRPr lang="en-US" altLang="en-US" dirty="0">
              <a:solidFill>
                <a:srgbClr val="363636"/>
              </a:solidFill>
              <a:latin typeface="Segoe UI" panose="020B0502040204020203" pitchFamily="34" charset="0"/>
              <a:cs typeface="Segoe UI" panose="020B0502040204020203" pitchFamily="34" charset="0"/>
            </a:endParaRPr>
          </a:p>
          <a:p>
            <a:pPr defTabSz="914446" eaLnBrk="0" fontAlgn="base" hangingPunct="0">
              <a:spcBef>
                <a:spcPct val="0"/>
              </a:spcBef>
              <a:spcAft>
                <a:spcPct val="0"/>
              </a:spcAft>
              <a:buFontTx/>
              <a:buAutoNum type="arabicPeriod" startAt="4"/>
            </a:pPr>
            <a:r>
              <a:rPr lang="en-US" altLang="en-US" dirty="0" smtClean="0">
                <a:solidFill>
                  <a:srgbClr val="2F2F2F"/>
                </a:solidFill>
                <a:latin typeface="Segoe UI" panose="020B0502040204020203" pitchFamily="34" charset="0"/>
                <a:cs typeface="Segoe UI" panose="020B0502040204020203" pitchFamily="34" charset="0"/>
              </a:rPr>
              <a:t> Click </a:t>
            </a:r>
            <a:r>
              <a:rPr lang="en-US" altLang="en-US" dirty="0">
                <a:solidFill>
                  <a:srgbClr val="2F2F2F"/>
                </a:solidFill>
                <a:latin typeface="Segoe UI" panose="020B0502040204020203" pitchFamily="34" charset="0"/>
                <a:cs typeface="Segoe UI" panose="020B0502040204020203" pitchFamily="34" charset="0"/>
              </a:rPr>
              <a:t>to open the </a:t>
            </a:r>
            <a:r>
              <a:rPr lang="en-US" altLang="en-US" b="1" dirty="0">
                <a:solidFill>
                  <a:srgbClr val="2F2F2F"/>
                </a:solidFill>
                <a:latin typeface="Segoe UI" panose="020B0502040204020203" pitchFamily="34" charset="0"/>
                <a:cs typeface="Segoe UI" panose="020B0502040204020203" pitchFamily="34" charset="0"/>
              </a:rPr>
              <a:t>Save as Type</a:t>
            </a:r>
            <a:r>
              <a:rPr lang="en-US" altLang="en-US" dirty="0">
                <a:solidFill>
                  <a:srgbClr val="2F2F2F"/>
                </a:solidFill>
                <a:latin typeface="Segoe UI" panose="020B0502040204020203" pitchFamily="34" charset="0"/>
                <a:cs typeface="Segoe UI" panose="020B0502040204020203" pitchFamily="34" charset="0"/>
              </a:rPr>
              <a:t> drop-down menu. </a:t>
            </a:r>
            <a:r>
              <a:rPr lang="en-US" altLang="en-US" dirty="0">
                <a:solidFill>
                  <a:srgbClr val="2F2F2F"/>
                </a:solidFill>
                <a:latin typeface="Segoe UI" panose="020B0502040204020203" pitchFamily="34" charset="0"/>
                <a:cs typeface="Segoe UI" panose="020B0502040204020203" pitchFamily="34" charset="0"/>
              </a:rPr>
              <a:t>Select one of the following image formats for your slide.</a:t>
            </a:r>
            <a:endParaRPr lang="en-US" altLang="en-US" dirty="0">
              <a:solidFill>
                <a:srgbClr val="363636"/>
              </a:solidFill>
              <a:latin typeface="Segoe UI" panose="020B0502040204020203" pitchFamily="34" charset="0"/>
              <a:cs typeface="Segoe UI" panose="020B0502040204020203" pitchFamily="34" charset="0"/>
            </a:endParaRPr>
          </a:p>
          <a:p>
            <a:pPr marL="457223" lvl="1" defTabSz="914446" eaLnBrk="0" fontAlgn="base" hangingPunct="0">
              <a:spcBef>
                <a:spcPct val="0"/>
              </a:spcBef>
              <a:spcAft>
                <a:spcPct val="0"/>
              </a:spcAft>
              <a:buFontTx/>
              <a:buChar char="•"/>
            </a:pPr>
            <a:r>
              <a:rPr lang="en-US" altLang="en-US" b="1" dirty="0">
                <a:solidFill>
                  <a:srgbClr val="2F2F2F"/>
                </a:solidFill>
                <a:latin typeface="Segoe UI" panose="020B0502040204020203" pitchFamily="34" charset="0"/>
                <a:cs typeface="Segoe UI" panose="020B0502040204020203" pitchFamily="34" charset="0"/>
              </a:rPr>
              <a:t>JPEG File Interchange Format (.jpg)</a:t>
            </a:r>
            <a:endParaRPr lang="en-US" altLang="en-US" dirty="0">
              <a:solidFill>
                <a:srgbClr val="363636"/>
              </a:solidFill>
              <a:latin typeface="Segoe UI" panose="020B0502040204020203" pitchFamily="34" charset="0"/>
              <a:cs typeface="Segoe UI" panose="020B0502040204020203" pitchFamily="34" charset="0"/>
            </a:endParaRPr>
          </a:p>
          <a:p>
            <a:pPr marL="457223" lvl="1" defTabSz="914446" eaLnBrk="0" fontAlgn="base" hangingPunct="0">
              <a:spcBef>
                <a:spcPct val="0"/>
              </a:spcBef>
              <a:spcAft>
                <a:spcPct val="0"/>
              </a:spcAft>
              <a:buFontTx/>
              <a:buChar char="•"/>
            </a:pPr>
            <a:r>
              <a:rPr lang="en-US" altLang="en-US" dirty="0">
                <a:solidFill>
                  <a:srgbClr val="2F2F2F"/>
                </a:solidFill>
                <a:latin typeface="Segoe UI" panose="020B0502040204020203" pitchFamily="34" charset="0"/>
                <a:cs typeface="Segoe UI" panose="020B0502040204020203" pitchFamily="34" charset="0"/>
              </a:rPr>
              <a:t>Select </a:t>
            </a:r>
            <a:r>
              <a:rPr lang="en-US" altLang="en-US" b="1" dirty="0">
                <a:solidFill>
                  <a:srgbClr val="2F2F2F"/>
                </a:solidFill>
                <a:latin typeface="Segoe UI" panose="020B0502040204020203" pitchFamily="34" charset="0"/>
                <a:cs typeface="Segoe UI" panose="020B0502040204020203" pitchFamily="34" charset="0"/>
              </a:rPr>
              <a:t>PNG Portable Network Graphics Format (.</a:t>
            </a:r>
            <a:r>
              <a:rPr lang="en-US" altLang="en-US" b="1" dirty="0" err="1">
                <a:solidFill>
                  <a:srgbClr val="2F2F2F"/>
                </a:solidFill>
                <a:latin typeface="Segoe UI" panose="020B0502040204020203" pitchFamily="34" charset="0"/>
                <a:cs typeface="Segoe UI" panose="020B0502040204020203" pitchFamily="34" charset="0"/>
              </a:rPr>
              <a:t>png</a:t>
            </a:r>
            <a:r>
              <a:rPr lang="en-US" altLang="en-US" b="1" dirty="0">
                <a:solidFill>
                  <a:srgbClr val="2F2F2F"/>
                </a:solidFill>
                <a:latin typeface="Segoe UI" panose="020B0502040204020203" pitchFamily="34" charset="0"/>
                <a:cs typeface="Segoe UI" panose="020B0502040204020203" pitchFamily="34" charset="0"/>
              </a:rPr>
              <a:t>)</a:t>
            </a:r>
            <a:endParaRPr lang="en-US" altLang="en-US" dirty="0">
              <a:solidFill>
                <a:srgbClr val="363636"/>
              </a:solidFill>
              <a:latin typeface="Segoe UI" panose="020B0502040204020203" pitchFamily="34" charset="0"/>
              <a:cs typeface="Segoe UI" panose="020B0502040204020203" pitchFamily="34" charset="0"/>
            </a:endParaRPr>
          </a:p>
          <a:p>
            <a:pPr marL="457223" lvl="1" defTabSz="914446" eaLnBrk="0" fontAlgn="base" hangingPunct="0">
              <a:spcBef>
                <a:spcPct val="0"/>
              </a:spcBef>
              <a:spcAft>
                <a:spcPct val="0"/>
              </a:spcAft>
              <a:buFontTx/>
              <a:buChar char="•"/>
            </a:pPr>
            <a:r>
              <a:rPr lang="en-US" altLang="en-US" dirty="0">
                <a:solidFill>
                  <a:srgbClr val="2F2F2F"/>
                </a:solidFill>
                <a:latin typeface="Segoe UI" panose="020B0502040204020203" pitchFamily="34" charset="0"/>
                <a:cs typeface="Segoe UI" panose="020B0502040204020203" pitchFamily="34" charset="0"/>
              </a:rPr>
              <a:t>Select </a:t>
            </a:r>
            <a:r>
              <a:rPr lang="en-US" altLang="en-US" b="1" dirty="0">
                <a:solidFill>
                  <a:srgbClr val="2F2F2F"/>
                </a:solidFill>
                <a:latin typeface="Segoe UI" panose="020B0502040204020203" pitchFamily="34" charset="0"/>
                <a:cs typeface="Segoe UI" panose="020B0502040204020203" pitchFamily="34" charset="0"/>
              </a:rPr>
              <a:t>GIF Graphics Interchange Format (.gif)</a:t>
            </a:r>
            <a:endParaRPr lang="en-US" altLang="en-US" dirty="0">
              <a:solidFill>
                <a:srgbClr val="363636"/>
              </a:solidFill>
              <a:latin typeface="Segoe UI" panose="020B0502040204020203" pitchFamily="34" charset="0"/>
              <a:cs typeface="Segoe UI" panose="020B0502040204020203" pitchFamily="34" charset="0"/>
            </a:endParaRPr>
          </a:p>
          <a:p>
            <a:pPr defTabSz="914446" eaLnBrk="0" fontAlgn="base" hangingPunct="0">
              <a:spcBef>
                <a:spcPct val="0"/>
              </a:spcBef>
              <a:spcAft>
                <a:spcPct val="0"/>
              </a:spcAft>
            </a:pPr>
            <a:r>
              <a:rPr lang="en-US" altLang="en-US" dirty="0">
                <a:solidFill>
                  <a:srgbClr val="363636"/>
                </a:solidFill>
                <a:latin typeface="Segoe UI" panose="020B0502040204020203" pitchFamily="34" charset="0"/>
                <a:cs typeface="Segoe UI" panose="020B0502040204020203" pitchFamily="34" charset="0"/>
              </a:rPr>
              <a:t>                          </a:t>
            </a:r>
          </a:p>
          <a:p>
            <a:pPr defTabSz="914446" eaLnBrk="0" fontAlgn="base" hangingPunct="0">
              <a:spcBef>
                <a:spcPct val="0"/>
              </a:spcBef>
              <a:spcAft>
                <a:spcPct val="0"/>
              </a:spcAft>
              <a:buFontTx/>
              <a:buAutoNum type="arabicPeriod" startAt="5"/>
            </a:pPr>
            <a:r>
              <a:rPr lang="en-US" altLang="en-US" dirty="0" smtClean="0">
                <a:solidFill>
                  <a:srgbClr val="2F2F2F"/>
                </a:solidFill>
                <a:latin typeface="Segoe UI" panose="020B0502040204020203" pitchFamily="34" charset="0"/>
                <a:cs typeface="Segoe UI" panose="020B0502040204020203" pitchFamily="34" charset="0"/>
              </a:rPr>
              <a:t> Click</a:t>
            </a:r>
            <a:r>
              <a:rPr lang="en-US" altLang="en-US" dirty="0">
                <a:solidFill>
                  <a:srgbClr val="2F2F2F"/>
                </a:solidFill>
                <a:latin typeface="Segoe UI" panose="020B0502040204020203" pitchFamily="34" charset="0"/>
                <a:cs typeface="Segoe UI" panose="020B0502040204020203" pitchFamily="34" charset="0"/>
              </a:rPr>
              <a:t> </a:t>
            </a:r>
            <a:r>
              <a:rPr lang="en-US" altLang="en-US" b="1" dirty="0">
                <a:solidFill>
                  <a:srgbClr val="2F2F2F"/>
                </a:solidFill>
                <a:latin typeface="Segoe UI" panose="020B0502040204020203" pitchFamily="34" charset="0"/>
                <a:cs typeface="Segoe UI" panose="020B0502040204020203" pitchFamily="34" charset="0"/>
              </a:rPr>
              <a:t>Save</a:t>
            </a:r>
            <a:r>
              <a:rPr lang="en-US" altLang="en-US" dirty="0">
                <a:solidFill>
                  <a:srgbClr val="2F2F2F"/>
                </a:solidFill>
                <a:latin typeface="Segoe UI" panose="020B0502040204020203" pitchFamily="34" charset="0"/>
                <a:cs typeface="Segoe UI" panose="020B0502040204020203" pitchFamily="34" charset="0"/>
              </a:rPr>
              <a:t>. </a:t>
            </a:r>
            <a:r>
              <a:rPr lang="en-US" altLang="en-US" dirty="0">
                <a:solidFill>
                  <a:srgbClr val="2F2F2F"/>
                </a:solidFill>
                <a:latin typeface="Segoe UI" panose="020B0502040204020203" pitchFamily="34" charset="0"/>
                <a:cs typeface="Segoe UI" panose="020B0502040204020203" pitchFamily="34" charset="0"/>
              </a:rPr>
              <a:t>Review the PowerPoint dialog box, and select </a:t>
            </a:r>
            <a:r>
              <a:rPr lang="en-US" altLang="en-US" b="1" dirty="0">
                <a:solidFill>
                  <a:srgbClr val="2F2F2F"/>
                </a:solidFill>
                <a:latin typeface="Segoe UI" panose="020B0502040204020203" pitchFamily="34" charset="0"/>
                <a:cs typeface="Segoe UI" panose="020B0502040204020203" pitchFamily="34" charset="0"/>
              </a:rPr>
              <a:t>Just This One</a:t>
            </a:r>
            <a:r>
              <a:rPr lang="en-US" altLang="en-US" dirty="0">
                <a:solidFill>
                  <a:srgbClr val="2F2F2F"/>
                </a:solidFill>
                <a:latin typeface="Segoe UI" panose="020B0502040204020203" pitchFamily="34" charset="0"/>
                <a:cs typeface="Segoe UI" panose="020B0502040204020203" pitchFamily="34" charset="0"/>
              </a:rPr>
              <a:t> to save your selected slide as an image.</a:t>
            </a:r>
            <a:endParaRPr lang="en-US" altLang="en-US" dirty="0">
              <a:solidFill>
                <a:srgbClr val="363636"/>
              </a:solidFill>
              <a:latin typeface="Segoe UI" panose="020B0502040204020203" pitchFamily="34" charset="0"/>
              <a:cs typeface="Segoe UI" panose="020B0502040204020203" pitchFamily="34" charset="0"/>
            </a:endParaRPr>
          </a:p>
          <a:p>
            <a:pPr defTabSz="914446" eaLnBrk="0" fontAlgn="base" hangingPunct="0">
              <a:spcBef>
                <a:spcPct val="0"/>
              </a:spcBef>
              <a:spcAft>
                <a:spcPct val="0"/>
              </a:spcAft>
            </a:pPr>
            <a:r>
              <a:rPr lang="en-US" altLang="en-US" dirty="0">
                <a:solidFill>
                  <a:srgbClr val="363636"/>
                </a:solidFill>
                <a:latin typeface="Segoe UI" panose="020B0502040204020203" pitchFamily="34" charset="0"/>
                <a:cs typeface="Segoe UI" panose="020B0502040204020203" pitchFamily="34" charset="0"/>
              </a:rPr>
              <a:t>              </a:t>
            </a:r>
          </a:p>
          <a:p>
            <a:pPr defTabSz="914446" eaLnBrk="0" fontAlgn="base" hangingPunct="0">
              <a:spcBef>
                <a:spcPct val="0"/>
              </a:spcBef>
              <a:spcAft>
                <a:spcPct val="0"/>
              </a:spcAft>
            </a:pPr>
            <a:r>
              <a:rPr lang="en-US" altLang="en-US" b="1" dirty="0">
                <a:solidFill>
                  <a:srgbClr val="2F2F2F"/>
                </a:solidFill>
                <a:latin typeface="Segoe UI" panose="020B0502040204020203" pitchFamily="34" charset="0"/>
                <a:cs typeface="Segoe UI" panose="020B0502040204020203" pitchFamily="34" charset="0"/>
              </a:rPr>
              <a:t>Note:</a:t>
            </a:r>
            <a:r>
              <a:rPr lang="en-US" altLang="en-US" dirty="0">
                <a:solidFill>
                  <a:srgbClr val="2F2F2F"/>
                </a:solidFill>
                <a:latin typeface="Segoe UI" panose="020B0502040204020203" pitchFamily="34" charset="0"/>
                <a:cs typeface="Segoe UI" panose="020B0502040204020203" pitchFamily="34" charset="0"/>
              </a:rPr>
              <a:t> You can select </a:t>
            </a:r>
            <a:r>
              <a:rPr lang="en-US" altLang="en-US" b="1" dirty="0">
                <a:solidFill>
                  <a:srgbClr val="2F2F2F"/>
                </a:solidFill>
                <a:latin typeface="Segoe UI" panose="020B0502040204020203" pitchFamily="34" charset="0"/>
                <a:cs typeface="Segoe UI" panose="020B0502040204020203" pitchFamily="34" charset="0"/>
              </a:rPr>
              <a:t>All Slides</a:t>
            </a:r>
            <a:r>
              <a:rPr lang="en-US" altLang="en-US" dirty="0">
                <a:solidFill>
                  <a:srgbClr val="2F2F2F"/>
                </a:solidFill>
                <a:latin typeface="Segoe UI" panose="020B0502040204020203" pitchFamily="34" charset="0"/>
                <a:cs typeface="Segoe UI" panose="020B0502040204020203" pitchFamily="34" charset="0"/>
              </a:rPr>
              <a:t> to save each slide in your presentation as an image. Each slide will be saved as a separate file.</a:t>
            </a:r>
            <a:endParaRPr lang="en-US" altLang="en-US" dirty="0">
              <a:solidFill>
                <a:srgbClr val="363636"/>
              </a:solidFill>
              <a:latin typeface="Segoe UI" panose="020B0502040204020203" pitchFamily="34" charset="0"/>
              <a:cs typeface="Segoe UI" panose="020B0502040204020203" pitchFamily="34" charset="0"/>
            </a:endParaRPr>
          </a:p>
          <a:p>
            <a:pPr defTabSz="914446" eaLnBrk="0" fontAlgn="base" hangingPunct="0">
              <a:spcBef>
                <a:spcPct val="0"/>
              </a:spcBef>
              <a:spcAft>
                <a:spcPct val="0"/>
              </a:spcAft>
            </a:pPr>
            <a:endParaRPr lang="en-US" altLang="en-US" dirty="0">
              <a:solidFill>
                <a:srgbClr val="363636"/>
              </a:solidFill>
              <a:latin typeface="Segoe UI" panose="020B0502040204020203" pitchFamily="34" charset="0"/>
              <a:cs typeface="Segoe UI" panose="020B0502040204020203" pitchFamily="34" charset="0"/>
            </a:endParaRPr>
          </a:p>
        </p:txBody>
      </p:sp>
      <p:pic>
        <p:nvPicPr>
          <p:cNvPr id="1026" name="Picture 2" descr="In the Save As dialog box, identify the type of file you want your slide saved 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6639312"/>
            <a:ext cx="5524500" cy="346584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When you are asked which slide you want to export, click Just This 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591" y="7781683"/>
            <a:ext cx="4124325" cy="118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327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10287000"/>
          </a:xfrm>
          <a:prstGeom prst="rect">
            <a:avLst/>
          </a:prstGeom>
        </p:spPr>
      </p:pic>
      <p:sp>
        <p:nvSpPr>
          <p:cNvPr id="4" name="Title 3"/>
          <p:cNvSpPr>
            <a:spLocks noGrp="1"/>
          </p:cNvSpPr>
          <p:nvPr>
            <p:ph type="title"/>
          </p:nvPr>
        </p:nvSpPr>
        <p:spPr>
          <a:xfrm>
            <a:off x="611531" y="451209"/>
            <a:ext cx="7886700" cy="2168423"/>
          </a:xfrm>
        </p:spPr>
        <p:txBody>
          <a:bodyPr>
            <a:normAutofit/>
          </a:bodyPr>
          <a:lstStyle/>
          <a:p>
            <a:endParaRPr lang="en-CA" sz="7200" dirty="0">
              <a:solidFill>
                <a:schemeClr val="bg1"/>
              </a:solidFill>
            </a:endParaRPr>
          </a:p>
        </p:txBody>
      </p:sp>
      <p:sp>
        <p:nvSpPr>
          <p:cNvPr id="5" name="Text Placeholder 4"/>
          <p:cNvSpPr>
            <a:spLocks noGrp="1"/>
          </p:cNvSpPr>
          <p:nvPr>
            <p:ph type="body" idx="1"/>
          </p:nvPr>
        </p:nvSpPr>
        <p:spPr>
          <a:xfrm>
            <a:off x="628650" y="2893567"/>
            <a:ext cx="7886700" cy="2249933"/>
          </a:xfrm>
        </p:spPr>
        <p:txBody>
          <a:bodyPr>
            <a:normAutofit/>
          </a:bodyPr>
          <a:lstStyle/>
          <a:p>
            <a:endParaRPr lang="en-CA" sz="3600" dirty="0">
              <a:solidFill>
                <a:schemeClr val="bg1"/>
              </a:solidFill>
            </a:endParaRPr>
          </a:p>
        </p:txBody>
      </p:sp>
    </p:spTree>
    <p:extLst>
      <p:ext uri="{BB962C8B-B14F-4D97-AF65-F5344CB8AC3E}">
        <p14:creationId xmlns:p14="http://schemas.microsoft.com/office/powerpoint/2010/main" val="211738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9144000" cy="10287000"/>
          </a:xfrm>
          <a:prstGeom prst="rect">
            <a:avLst/>
          </a:prstGeom>
        </p:spPr>
      </p:pic>
    </p:spTree>
    <p:extLst>
      <p:ext uri="{BB962C8B-B14F-4D97-AF65-F5344CB8AC3E}">
        <p14:creationId xmlns:p14="http://schemas.microsoft.com/office/powerpoint/2010/main" val="3247028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12357" y="-12358"/>
            <a:ext cx="9133066" cy="10285413"/>
          </a:xfrm>
          <a:prstGeom prst="rect">
            <a:avLst/>
          </a:prstGeom>
        </p:spPr>
      </p:pic>
    </p:spTree>
    <p:extLst>
      <p:ext uri="{BB962C8B-B14F-4D97-AF65-F5344CB8AC3E}">
        <p14:creationId xmlns:p14="http://schemas.microsoft.com/office/powerpoint/2010/main" val="3220284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83172" y="644400"/>
            <a:ext cx="6769441" cy="1200329"/>
          </a:xfrm>
          <a:prstGeom prst="rect">
            <a:avLst/>
          </a:prstGeom>
        </p:spPr>
        <p:txBody>
          <a:bodyPr wrap="square">
            <a:spAutoFit/>
          </a:bodyPr>
          <a:lstStyle/>
          <a:p>
            <a:pPr algn="ctr"/>
            <a:r>
              <a:rPr lang="en-US" sz="3600" dirty="0">
                <a:solidFill>
                  <a:schemeClr val="tx2">
                    <a:lumMod val="75000"/>
                  </a:schemeClr>
                </a:solidFill>
                <a:latin typeface="Raleway" panose="020B0503030101060003" pitchFamily="34" charset="0"/>
              </a:rPr>
              <a:t>Download </a:t>
            </a:r>
            <a:r>
              <a:rPr lang="en-CA" sz="3600" dirty="0">
                <a:solidFill>
                  <a:schemeClr val="tx2">
                    <a:lumMod val="75000"/>
                  </a:schemeClr>
                </a:solidFill>
                <a:latin typeface="Raleway" panose="020B0503030101060003" pitchFamily="34" charset="0"/>
              </a:rPr>
              <a:t>Jummuah Mosque’s</a:t>
            </a:r>
            <a:endParaRPr lang="en-US" sz="3600" dirty="0">
              <a:solidFill>
                <a:schemeClr val="tx2">
                  <a:lumMod val="75000"/>
                </a:schemeClr>
              </a:solidFill>
              <a:latin typeface="Raleway" panose="020B0503030101060003" pitchFamily="34" charset="0"/>
            </a:endParaRPr>
          </a:p>
          <a:p>
            <a:pPr algn="ctr"/>
            <a:r>
              <a:rPr lang="en-US" sz="3600" dirty="0">
                <a:solidFill>
                  <a:schemeClr val="tx2">
                    <a:lumMod val="75000"/>
                  </a:schemeClr>
                </a:solidFill>
                <a:latin typeface="Raleway" panose="020B0503030101060003" pitchFamily="34" charset="0"/>
              </a:rPr>
              <a:t>“Ad-Din” Mobile App</a:t>
            </a:r>
            <a:endParaRPr lang="en-US" sz="3600" dirty="0">
              <a:solidFill>
                <a:schemeClr val="tx2">
                  <a:lumMod val="75000"/>
                </a:schemeClr>
              </a:solidFill>
              <a:latin typeface="Raleway" panose="020B0503030101060003" pitchFamily="34" charset="0"/>
            </a:endParaRPr>
          </a:p>
        </p:txBody>
      </p:sp>
      <p:grpSp>
        <p:nvGrpSpPr>
          <p:cNvPr id="10" name="Group 9"/>
          <p:cNvGrpSpPr/>
          <p:nvPr/>
        </p:nvGrpSpPr>
        <p:grpSpPr>
          <a:xfrm>
            <a:off x="152056" y="2798464"/>
            <a:ext cx="3684991" cy="6938660"/>
            <a:chOff x="469555" y="2707952"/>
            <a:chExt cx="3967811" cy="7053886"/>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555" y="2707952"/>
              <a:ext cx="3967811" cy="70538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243" y="3513888"/>
              <a:ext cx="3061133" cy="5442014"/>
            </a:xfrm>
            <a:prstGeom prst="rect">
              <a:avLst/>
            </a:prstGeom>
          </p:spPr>
        </p:pic>
      </p:grpSp>
      <p:sp>
        <p:nvSpPr>
          <p:cNvPr id="7" name="TextBox 6"/>
          <p:cNvSpPr txBox="1"/>
          <p:nvPr/>
        </p:nvSpPr>
        <p:spPr>
          <a:xfrm>
            <a:off x="3714166" y="2660181"/>
            <a:ext cx="4685545" cy="830997"/>
          </a:xfrm>
          <a:prstGeom prst="rect">
            <a:avLst/>
          </a:prstGeom>
          <a:noFill/>
        </p:spPr>
        <p:txBody>
          <a:bodyPr wrap="square" rtlCol="0">
            <a:spAutoFit/>
          </a:bodyPr>
          <a:lstStyle/>
          <a:p>
            <a:pPr algn="ctr"/>
            <a:r>
              <a:rPr lang="en-CA" sz="4800" dirty="0">
                <a:solidFill>
                  <a:srgbClr val="00B0F0"/>
                </a:solidFill>
              </a:rPr>
              <a:t>Three Easy Steps</a:t>
            </a:r>
            <a:endParaRPr lang="en-CA" sz="4800" dirty="0">
              <a:solidFill>
                <a:srgbClr val="00B0F0"/>
              </a:solidFill>
            </a:endParaRPr>
          </a:p>
        </p:txBody>
      </p:sp>
      <p:graphicFrame>
        <p:nvGraphicFramePr>
          <p:cNvPr id="9" name="Diagram 8"/>
          <p:cNvGraphicFramePr/>
          <p:nvPr>
            <p:extLst>
              <p:ext uri="{D42A27DB-BD31-4B8C-83A1-F6EECF244321}">
                <p14:modId xmlns:p14="http://schemas.microsoft.com/office/powerpoint/2010/main" val="171737686"/>
              </p:ext>
            </p:extLst>
          </p:nvPr>
        </p:nvGraphicFramePr>
        <p:xfrm>
          <a:off x="4001255" y="3801451"/>
          <a:ext cx="4749882" cy="39911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81060" y="8524959"/>
            <a:ext cx="1595136" cy="1595136"/>
          </a:xfrm>
          <a:prstGeom prst="rect">
            <a:avLst/>
          </a:prstGeom>
        </p:spPr>
      </p:pic>
      <p:sp>
        <p:nvSpPr>
          <p:cNvPr id="12" name="TextBox 11"/>
          <p:cNvSpPr txBox="1"/>
          <p:nvPr/>
        </p:nvSpPr>
        <p:spPr>
          <a:xfrm>
            <a:off x="4873380" y="8080841"/>
            <a:ext cx="1410496" cy="523220"/>
          </a:xfrm>
          <a:prstGeom prst="rect">
            <a:avLst/>
          </a:prstGeom>
          <a:noFill/>
        </p:spPr>
        <p:txBody>
          <a:bodyPr wrap="square" rtlCol="0">
            <a:spAutoFit/>
          </a:bodyPr>
          <a:lstStyle/>
          <a:p>
            <a:pPr algn="ctr"/>
            <a:r>
              <a:rPr lang="en-CA" sz="2800" dirty="0"/>
              <a:t>Android</a:t>
            </a:r>
            <a:endParaRPr lang="en-CA" sz="2800" dirty="0"/>
          </a:p>
        </p:txBody>
      </p: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96894" y="8520945"/>
            <a:ext cx="1594800" cy="1594800"/>
          </a:xfrm>
          <a:prstGeom prst="rect">
            <a:avLst/>
          </a:prstGeom>
        </p:spPr>
      </p:pic>
      <p:sp>
        <p:nvSpPr>
          <p:cNvPr id="14" name="TextBox 13"/>
          <p:cNvSpPr txBox="1"/>
          <p:nvPr/>
        </p:nvSpPr>
        <p:spPr>
          <a:xfrm>
            <a:off x="6989214" y="8102877"/>
            <a:ext cx="1410496" cy="523220"/>
          </a:xfrm>
          <a:prstGeom prst="rect">
            <a:avLst/>
          </a:prstGeom>
          <a:noFill/>
        </p:spPr>
        <p:txBody>
          <a:bodyPr wrap="square" rtlCol="0">
            <a:spAutoFit/>
          </a:bodyPr>
          <a:lstStyle/>
          <a:p>
            <a:pPr algn="ctr"/>
            <a:r>
              <a:rPr lang="en-CA" sz="2800" dirty="0"/>
              <a:t>IOS</a:t>
            </a:r>
            <a:endParaRPr lang="en-CA" sz="2800" dirty="0"/>
          </a:p>
        </p:txBody>
      </p:sp>
      <p:cxnSp>
        <p:nvCxnSpPr>
          <p:cNvPr id="18" name="Straight Connector 17"/>
          <p:cNvCxnSpPr/>
          <p:nvPr/>
        </p:nvCxnSpPr>
        <p:spPr>
          <a:xfrm>
            <a:off x="723900" y="2209800"/>
            <a:ext cx="7675810" cy="0"/>
          </a:xfrm>
          <a:prstGeom prst="line">
            <a:avLst/>
          </a:prstGeom>
        </p:spPr>
        <p:style>
          <a:lnRef idx="1">
            <a:schemeClr val="accent3"/>
          </a:lnRef>
          <a:fillRef idx="0">
            <a:schemeClr val="accent3"/>
          </a:fillRef>
          <a:effectRef idx="0">
            <a:schemeClr val="accent3"/>
          </a:effectRef>
          <a:fontRef idx="minor">
            <a:schemeClr val="tx1"/>
          </a:fontRef>
        </p:style>
      </p:cxnSp>
      <p:sp>
        <p:nvSpPr>
          <p:cNvPr id="8" name="Rectangle 7"/>
          <p:cNvSpPr/>
          <p:nvPr/>
        </p:nvSpPr>
        <p:spPr>
          <a:xfrm>
            <a:off x="1322173" y="3818239"/>
            <a:ext cx="1569308" cy="222421"/>
          </a:xfrm>
          <a:prstGeom prst="rect">
            <a:avLst/>
          </a:prstGeom>
          <a:solidFill>
            <a:srgbClr val="781D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1260388" y="3803667"/>
            <a:ext cx="1779373" cy="246221"/>
          </a:xfrm>
          <a:prstGeom prst="rect">
            <a:avLst/>
          </a:prstGeom>
          <a:noFill/>
        </p:spPr>
        <p:txBody>
          <a:bodyPr wrap="square" rtlCol="0">
            <a:spAutoFit/>
          </a:bodyPr>
          <a:lstStyle/>
          <a:p>
            <a:pPr algn="ctr"/>
            <a:r>
              <a:rPr lang="en-CA" sz="1000" b="1" dirty="0">
                <a:solidFill>
                  <a:schemeClr val="bg1"/>
                </a:solidFill>
                <a:latin typeface="Arial" panose="020B0604020202020204" pitchFamily="34" charset="0"/>
                <a:ea typeface="Open Sans" panose="020B0606030504020204" pitchFamily="34" charset="0"/>
                <a:cs typeface="Arial" panose="020B0604020202020204" pitchFamily="34" charset="0"/>
              </a:rPr>
              <a:t>Spiritual Society </a:t>
            </a:r>
            <a:r>
              <a:rPr lang="en-CA" sz="1000" b="1" dirty="0">
                <a:solidFill>
                  <a:schemeClr val="bg1"/>
                </a:solidFill>
                <a:latin typeface="Arial" panose="020B0604020202020204" pitchFamily="34" charset="0"/>
                <a:ea typeface="Open Sans" panose="020B0606030504020204" pitchFamily="34" charset="0"/>
                <a:cs typeface="Arial" panose="020B0604020202020204" pitchFamily="34" charset="0"/>
              </a:rPr>
              <a:t>Canada</a:t>
            </a:r>
            <a:endParaRPr lang="en-CA" sz="1000" b="1"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1743" y="688783"/>
            <a:ext cx="1271429" cy="1271429"/>
          </a:xfrm>
          <a:prstGeom prst="rect">
            <a:avLst/>
          </a:prstGeom>
        </p:spPr>
      </p:pic>
    </p:spTree>
    <p:extLst>
      <p:ext uri="{BB962C8B-B14F-4D97-AF65-F5344CB8AC3E}">
        <p14:creationId xmlns:p14="http://schemas.microsoft.com/office/powerpoint/2010/main" val="242139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1.wp.com/www.islamicfoundation.ca/wp-content/uploads/2019/04/2019-annual-expenses.jpg"/>
          <p:cNvPicPr>
            <a:picLocks noChangeAspect="1" noChangeArrowheads="1"/>
          </p:cNvPicPr>
          <p:nvPr/>
        </p:nvPicPr>
        <p:blipFill rotWithShape="1">
          <a:blip r:embed="rId2">
            <a:extLst>
              <a:ext uri="{28A0092B-C50C-407E-A947-70E740481C1C}">
                <a14:useLocalDpi xmlns:a14="http://schemas.microsoft.com/office/drawing/2010/main" val="0"/>
              </a:ext>
            </a:extLst>
          </a:blip>
          <a:srcRect t="14645" b="2858"/>
          <a:stretch/>
        </p:blipFill>
        <p:spPr bwMode="auto">
          <a:xfrm>
            <a:off x="790830" y="259493"/>
            <a:ext cx="7154562" cy="99348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709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2757" y="600861"/>
            <a:ext cx="5128054" cy="1980894"/>
          </a:xfrm>
        </p:spPr>
        <p:txBody>
          <a:bodyPr>
            <a:noAutofit/>
          </a:bodyPr>
          <a:lstStyle/>
          <a:p>
            <a:pPr algn="ctr"/>
            <a:r>
              <a:rPr lang="en-US" sz="8001" dirty="0"/>
              <a:t>Dollar a Day </a:t>
            </a:r>
            <a:r>
              <a:rPr lang="en-US" sz="8001" dirty="0"/>
              <a:t/>
            </a:r>
            <a:br>
              <a:rPr lang="en-US" sz="8001" dirty="0"/>
            </a:br>
            <a:r>
              <a:rPr lang="en-US" sz="8001" dirty="0"/>
              <a:t>Campaign</a:t>
            </a:r>
            <a:endParaRPr lang="en-CA" sz="8001" dirty="0"/>
          </a:p>
        </p:txBody>
      </p:sp>
      <p:sp>
        <p:nvSpPr>
          <p:cNvPr id="5" name="Rectangle 4"/>
          <p:cNvSpPr/>
          <p:nvPr/>
        </p:nvSpPr>
        <p:spPr>
          <a:xfrm>
            <a:off x="804484" y="2857213"/>
            <a:ext cx="7536327" cy="646331"/>
          </a:xfrm>
          <a:prstGeom prst="rect">
            <a:avLst/>
          </a:prstGeom>
        </p:spPr>
        <p:txBody>
          <a:bodyPr wrap="square">
            <a:spAutoFit/>
          </a:bodyPr>
          <a:lstStyle/>
          <a:p>
            <a:pPr algn="ctr"/>
            <a:r>
              <a:rPr lang="en-US" sz="3600" dirty="0"/>
              <a:t>Raising </a:t>
            </a:r>
            <a:r>
              <a:rPr lang="en-US" sz="3600" dirty="0">
                <a:solidFill>
                  <a:srgbClr val="FF0000"/>
                </a:solidFill>
              </a:rPr>
              <a:t>$667,000 </a:t>
            </a:r>
            <a:r>
              <a:rPr lang="en-US" sz="3600" dirty="0"/>
              <a:t>for Annual Expenses</a:t>
            </a:r>
            <a:endParaRPr lang="en-CA" sz="3600" dirty="0"/>
          </a:p>
        </p:txBody>
      </p:sp>
      <p:sp>
        <p:nvSpPr>
          <p:cNvPr id="6" name="AutoShape 4"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30" name="Picture 6"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892378"/>
            <a:ext cx="9144001" cy="60473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45740" y="4547288"/>
            <a:ext cx="6252519" cy="1384995"/>
          </a:xfrm>
          <a:prstGeom prst="rect">
            <a:avLst/>
          </a:prstGeom>
        </p:spPr>
        <p:txBody>
          <a:bodyPr wrap="square">
            <a:spAutoFit/>
          </a:bodyPr>
          <a:lstStyle/>
          <a:p>
            <a:pPr algn="ctr"/>
            <a:r>
              <a:rPr lang="en-US" sz="28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We look forward to your support!</a:t>
            </a:r>
          </a:p>
          <a:p>
            <a:pPr algn="ctr"/>
            <a:r>
              <a:rPr lang="en-US" sz="28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May Allah SWT reward you abundantly.</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483" y="406243"/>
            <a:ext cx="2198209" cy="1963483"/>
          </a:xfrm>
          <a:prstGeom prst="rect">
            <a:avLst/>
          </a:prstGeom>
        </p:spPr>
      </p:pic>
    </p:spTree>
    <p:extLst>
      <p:ext uri="{BB962C8B-B14F-4D97-AF65-F5344CB8AC3E}">
        <p14:creationId xmlns:p14="http://schemas.microsoft.com/office/powerpoint/2010/main" val="3501013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0" y="1"/>
            <a:ext cx="9144000" cy="10285413"/>
          </a:xfrm>
          <a:prstGeom prst="rect">
            <a:avLst/>
          </a:prstGeom>
        </p:spPr>
      </p:pic>
      <p:pic>
        <p:nvPicPr>
          <p:cNvPr id="3080" name="Picture 8" descr="https://scontent.fybz2-1.fna.fbcdn.net/v/t31.0-8/14445176_1329702653759853_1037286458465608061_o.jpg?_nc_cat=111&amp;_nc_ht=scontent.fybz2-1.fna&amp;oh=0512b780dba78e126eefb4ad601d60e2&amp;oe=5D629AE3"/>
          <p:cNvPicPr>
            <a:picLocks noChangeAspect="1" noChangeArrowheads="1"/>
          </p:cNvPicPr>
          <p:nvPr/>
        </p:nvPicPr>
        <p:blipFill rotWithShape="1">
          <a:blip r:embed="rId4">
            <a:extLst>
              <a:ext uri="{28A0092B-C50C-407E-A947-70E740481C1C}">
                <a14:useLocalDpi xmlns:a14="http://schemas.microsoft.com/office/drawing/2010/main" val="0"/>
              </a:ext>
            </a:extLst>
          </a:blip>
          <a:srcRect l="3243" t="5946" r="3378" b="6723"/>
          <a:stretch/>
        </p:blipFill>
        <p:spPr bwMode="auto">
          <a:xfrm>
            <a:off x="296561" y="358350"/>
            <a:ext cx="8538519" cy="2903838"/>
          </a:xfrm>
          <a:prstGeom prst="rect">
            <a:avLst/>
          </a:prstGeom>
          <a:ln>
            <a:noFill/>
          </a:ln>
          <a:effectLst>
            <a:glow>
              <a:schemeClr val="accent1">
                <a:alpha val="40000"/>
              </a:schemeClr>
            </a:glow>
            <a:softEdge rad="112500"/>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494271" y="3731346"/>
            <a:ext cx="8155459" cy="1200329"/>
          </a:xfrm>
          <a:prstGeom prst="rect">
            <a:avLst/>
          </a:prstGeom>
        </p:spPr>
        <p:txBody>
          <a:bodyPr wrap="square">
            <a:spAutoFit/>
          </a:bodyPr>
          <a:lstStyle/>
          <a:p>
            <a:pPr algn="ctr"/>
            <a:r>
              <a:rPr lang="en-US" sz="3600"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Islamic Foundation School Durham </a:t>
            </a:r>
            <a:r>
              <a:rPr lang="en-US" sz="3600"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Ranked </a:t>
            </a:r>
            <a:r>
              <a:rPr lang="en-US" sz="3600"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Top School in Ontario</a:t>
            </a:r>
          </a:p>
        </p:txBody>
      </p:sp>
      <p:sp>
        <p:nvSpPr>
          <p:cNvPr id="11" name="Rectangle 10"/>
          <p:cNvSpPr/>
          <p:nvPr/>
        </p:nvSpPr>
        <p:spPr>
          <a:xfrm>
            <a:off x="481912" y="5400819"/>
            <a:ext cx="8155459" cy="4524315"/>
          </a:xfrm>
          <a:prstGeom prst="rect">
            <a:avLst/>
          </a:prstGeom>
        </p:spPr>
        <p:txBody>
          <a:bodyPr wrap="square">
            <a:spAutoFit/>
          </a:bodyPr>
          <a:lstStyle/>
          <a:p>
            <a:pPr algn="ctr"/>
            <a:r>
              <a:rPr lang="en-US" sz="3200" dirty="0">
                <a:solidFill>
                  <a:srgbClr val="666666"/>
                </a:solidFill>
                <a:latin typeface="Raleway" panose="020B0503030101060003" pitchFamily="34" charset="0"/>
              </a:rPr>
              <a:t>We are proud to share the information to our Supporters, Community Members and Parents that IFS Durham has scored perfect 10 bench-marked against 3046 Ontario Schools. The areas where the testing was done is Reading, Writing and Math. This report card identifies successful schools and serves as an model to follow.</a:t>
            </a:r>
            <a:endParaRPr lang="en-CA" sz="3200" dirty="0"/>
          </a:p>
        </p:txBody>
      </p:sp>
    </p:spTree>
    <p:extLst>
      <p:ext uri="{BB962C8B-B14F-4D97-AF65-F5344CB8AC3E}">
        <p14:creationId xmlns:p14="http://schemas.microsoft.com/office/powerpoint/2010/main" val="1622586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Effect>
                      <a14:brightnessContrast bright="20000"/>
                    </a14:imgEffect>
                  </a14:imgLayer>
                </a14:imgProps>
              </a:ext>
            </a:extLst>
          </a:blip>
          <a:stretch>
            <a:fillRect/>
          </a:stretch>
        </p:blipFill>
        <p:spPr>
          <a:xfrm>
            <a:off x="850900" y="320190"/>
            <a:ext cx="7581900" cy="9326408"/>
          </a:xfrm>
          <a:prstGeom prst="rect">
            <a:avLst/>
          </a:prstGeom>
        </p:spPr>
      </p:pic>
    </p:spTree>
    <p:extLst>
      <p:ext uri="{BB962C8B-B14F-4D97-AF65-F5344CB8AC3E}">
        <p14:creationId xmlns:p14="http://schemas.microsoft.com/office/powerpoint/2010/main" val="1557652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70703" y="320189"/>
            <a:ext cx="8414952" cy="1815882"/>
          </a:xfrm>
          <a:prstGeom prst="rect">
            <a:avLst/>
          </a:prstGeom>
        </p:spPr>
        <p:txBody>
          <a:bodyPr wrap="square">
            <a:spAutoFit/>
          </a:bodyPr>
          <a:lstStyle/>
          <a:p>
            <a:pPr algn="ctr"/>
            <a:r>
              <a:rPr lang="en-US" sz="3600" b="1" dirty="0">
                <a:latin typeface="Copperplate Gothic Bold" panose="020E0705020206020404" pitchFamily="34" charset="0"/>
              </a:rPr>
              <a:t>Islamic</a:t>
            </a:r>
            <a:r>
              <a:rPr lang="en-US" sz="4800" b="1" dirty="0"/>
              <a:t> </a:t>
            </a:r>
            <a:r>
              <a:rPr lang="en-US" sz="3600" b="1" dirty="0">
                <a:latin typeface="Copperplate Gothic Bold" panose="020E0705020206020404" pitchFamily="34" charset="0"/>
              </a:rPr>
              <a:t>Foundation of Toronto</a:t>
            </a:r>
          </a:p>
          <a:p>
            <a:pPr algn="ctr"/>
            <a:r>
              <a:rPr lang="en-US" sz="3200" dirty="0"/>
              <a:t>441 Nugget </a:t>
            </a:r>
            <a:r>
              <a:rPr lang="en-US" sz="3200" dirty="0"/>
              <a:t>Ave, Scarborough</a:t>
            </a:r>
            <a:r>
              <a:rPr lang="en-US" sz="3200" dirty="0"/>
              <a:t>, ON, M1S 5E1, Canada.</a:t>
            </a:r>
          </a:p>
        </p:txBody>
      </p:sp>
      <p:graphicFrame>
        <p:nvGraphicFramePr>
          <p:cNvPr id="9" name="Table 8"/>
          <p:cNvGraphicFramePr>
            <a:graphicFrameLocks noGrp="1"/>
          </p:cNvGraphicFramePr>
          <p:nvPr>
            <p:extLst>
              <p:ext uri="{D42A27DB-BD31-4B8C-83A1-F6EECF244321}">
                <p14:modId xmlns:p14="http://schemas.microsoft.com/office/powerpoint/2010/main" val="118364500"/>
              </p:ext>
            </p:extLst>
          </p:nvPr>
        </p:nvGraphicFramePr>
        <p:xfrm>
          <a:off x="580768" y="2674282"/>
          <a:ext cx="8340810" cy="3292348"/>
        </p:xfrm>
        <a:graphic>
          <a:graphicData uri="http://schemas.openxmlformats.org/drawingml/2006/table">
            <a:tbl>
              <a:tblPr firstRow="1" bandRow="1">
                <a:tableStyleId>{2D5ABB26-0587-4C30-8999-92F81FD0307C}</a:tableStyleId>
              </a:tblPr>
              <a:tblGrid>
                <a:gridCol w="4040659">
                  <a:extLst>
                    <a:ext uri="{9D8B030D-6E8A-4147-A177-3AD203B41FA5}">
                      <a16:colId xmlns:a16="http://schemas.microsoft.com/office/drawing/2014/main" val="2360482535"/>
                    </a:ext>
                  </a:extLst>
                </a:gridCol>
                <a:gridCol w="4300151">
                  <a:extLst>
                    <a:ext uri="{9D8B030D-6E8A-4147-A177-3AD203B41FA5}">
                      <a16:colId xmlns:a16="http://schemas.microsoft.com/office/drawing/2014/main" val="3996976178"/>
                    </a:ext>
                  </a:extLst>
                </a:gridCol>
              </a:tblGrid>
              <a:tr h="579205">
                <a:tc gridSpan="2">
                  <a:txBody>
                    <a:bodyPr/>
                    <a:lstStyle/>
                    <a:p>
                      <a:pPr algn="ctr"/>
                      <a:r>
                        <a:rPr lang="en-US" sz="3200" b="1" dirty="0" smtClean="0">
                          <a:latin typeface="Copperplate Gothic Bold" panose="020E0705020206020404" pitchFamily="34" charset="0"/>
                        </a:rPr>
                        <a:t>Office Timings</a:t>
                      </a:r>
                      <a:endParaRPr lang="en-US" sz="3200" b="1" dirty="0">
                        <a:latin typeface="Copperplate Gothic Bold" panose="020E0705020206020404" pitchFamily="34" charset="0"/>
                      </a:endParaRPr>
                    </a:p>
                  </a:txBody>
                  <a:tcPr>
                    <a:lnL>
                      <a:noFill/>
                    </a:lnL>
                    <a:lnR w="12700" cap="flat" cmpd="sng" algn="ctr">
                      <a:noFill/>
                      <a:prstDash val="solid"/>
                      <a:round/>
                      <a:headEnd type="none" w="med" len="med"/>
                      <a:tailEnd type="none" w="med" len="med"/>
                    </a:lnR>
                    <a:lnT>
                      <a:noFill/>
                    </a:lnT>
                    <a:lnB w="1270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CA" dirty="0"/>
                    </a:p>
                  </a:txBody>
                  <a:tcPr/>
                </a:tc>
                <a:extLst>
                  <a:ext uri="{0D108BD9-81ED-4DB2-BD59-A6C34878D82A}">
                    <a16:rowId xmlns:a16="http://schemas.microsoft.com/office/drawing/2014/main" val="2215075935"/>
                  </a:ext>
                </a:extLst>
              </a:tr>
              <a:tr h="1066969">
                <a:tc>
                  <a:txBody>
                    <a:bodyPr/>
                    <a:lstStyle/>
                    <a:p>
                      <a:r>
                        <a:rPr lang="en-US" sz="3200" dirty="0" smtClean="0"/>
                        <a:t>Monday to Thursday: </a:t>
                      </a:r>
                      <a:endParaRPr lang="en-CA" sz="3200" dirty="0"/>
                    </a:p>
                  </a:txBody>
                  <a:tcPr>
                    <a:lnL>
                      <a:noFill/>
                    </a:lnL>
                    <a:lnR w="12700" cap="flat" cmpd="sng" algn="ctr">
                      <a:solidFill>
                        <a:schemeClr val="tx1">
                          <a:lumMod val="85000"/>
                        </a:schemeClr>
                      </a:solidFill>
                      <a:prstDash val="solid"/>
                      <a:round/>
                      <a:headEnd type="none" w="med" len="med"/>
                      <a:tailEnd type="none" w="med" len="med"/>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smtClean="0"/>
                        <a:t>01:00 PM - 08:00 PM</a:t>
                      </a:r>
                    </a:p>
                  </a:txBody>
                  <a:tcPr>
                    <a:lnL w="12700" cap="flat" cmpd="sng" algn="ctr">
                      <a:solidFill>
                        <a:schemeClr val="tx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83363374"/>
                  </a:ext>
                </a:extLst>
              </a:tr>
              <a:tr h="579205">
                <a:tc>
                  <a:txBody>
                    <a:bodyPr/>
                    <a:lstStyle/>
                    <a:p>
                      <a:r>
                        <a:rPr lang="en-US" sz="3200" dirty="0" smtClean="0"/>
                        <a:t>Friday:</a:t>
                      </a:r>
                      <a:endParaRPr lang="en-CA" sz="3200" dirty="0"/>
                    </a:p>
                  </a:txBody>
                  <a:tcPr>
                    <a:lnL>
                      <a:noFill/>
                    </a:lnL>
                    <a:lnR w="12700" cap="flat" cmpd="sng" algn="ctr">
                      <a:solidFill>
                        <a:schemeClr val="tx1">
                          <a:lumMod val="85000"/>
                        </a:schemeClr>
                      </a:solidFill>
                      <a:prstDash val="solid"/>
                      <a:round/>
                      <a:headEnd type="none" w="med" len="med"/>
                      <a:tailEnd type="none" w="med" len="med"/>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200" dirty="0" smtClean="0"/>
                        <a:t>12:00 PM - 07:00 PM</a:t>
                      </a:r>
                      <a:endParaRPr lang="en-CA" sz="3200" dirty="0"/>
                    </a:p>
                  </a:txBody>
                  <a:tcPr>
                    <a:lnL w="12700" cap="flat" cmpd="sng" algn="ctr">
                      <a:solidFill>
                        <a:schemeClr val="tx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8701037"/>
                  </a:ext>
                </a:extLst>
              </a:tr>
              <a:tr h="1066969">
                <a:tc>
                  <a:txBody>
                    <a:bodyPr/>
                    <a:lstStyle/>
                    <a:p>
                      <a:r>
                        <a:rPr lang="en-US" sz="3200" dirty="0" smtClean="0"/>
                        <a:t>Saturday and Sunday:</a:t>
                      </a:r>
                      <a:endParaRPr lang="en-CA" sz="3200" dirty="0"/>
                    </a:p>
                  </a:txBody>
                  <a:tcPr>
                    <a:lnL>
                      <a:noFill/>
                    </a:lnL>
                    <a:lnR w="12700" cap="flat" cmpd="sng" algn="ctr">
                      <a:solidFill>
                        <a:schemeClr val="tx1">
                          <a:lumMod val="85000"/>
                        </a:schemeClr>
                      </a:solidFill>
                      <a:prstDash val="solid"/>
                      <a:round/>
                      <a:headEnd type="none" w="med" len="med"/>
                      <a:tailEnd type="none" w="med" len="med"/>
                    </a:lnR>
                    <a:lnT w="12700" cap="flat" cmpd="sng" algn="ctr">
                      <a:solidFill>
                        <a:schemeClr val="tx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US" sz="3200" dirty="0" smtClean="0"/>
                        <a:t>01:00 PM - 06:00 PM</a:t>
                      </a:r>
                      <a:endParaRPr lang="en-CA" sz="3200" dirty="0"/>
                    </a:p>
                  </a:txBody>
                  <a:tcPr>
                    <a:lnL w="12700" cap="flat" cmpd="sng" algn="ctr">
                      <a:solidFill>
                        <a:schemeClr val="tx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85000"/>
                        </a:schemeClr>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4258830141"/>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238571811"/>
              </p:ext>
            </p:extLst>
          </p:nvPr>
        </p:nvGraphicFramePr>
        <p:xfrm>
          <a:off x="444845" y="6702041"/>
          <a:ext cx="8340810" cy="3109421"/>
        </p:xfrm>
        <a:graphic>
          <a:graphicData uri="http://schemas.openxmlformats.org/drawingml/2006/table">
            <a:tbl>
              <a:tblPr firstRow="1" bandRow="1">
                <a:tableStyleId>{2D5ABB26-0587-4C30-8999-92F81FD0307C}</a:tableStyleId>
              </a:tblPr>
              <a:tblGrid>
                <a:gridCol w="3534032">
                  <a:extLst>
                    <a:ext uri="{9D8B030D-6E8A-4147-A177-3AD203B41FA5}">
                      <a16:colId xmlns:a16="http://schemas.microsoft.com/office/drawing/2014/main" val="2360482535"/>
                    </a:ext>
                  </a:extLst>
                </a:gridCol>
                <a:gridCol w="4806778">
                  <a:extLst>
                    <a:ext uri="{9D8B030D-6E8A-4147-A177-3AD203B41FA5}">
                      <a16:colId xmlns:a16="http://schemas.microsoft.com/office/drawing/2014/main" val="3996976178"/>
                    </a:ext>
                  </a:extLst>
                </a:gridCol>
              </a:tblGrid>
              <a:tr h="533477">
                <a:tc gridSpan="2">
                  <a:txBody>
                    <a:bodyPr/>
                    <a:lstStyle/>
                    <a:p>
                      <a:pPr algn="ctr"/>
                      <a:r>
                        <a:rPr lang="en-US" sz="2900" b="1" kern="1200" dirty="0" smtClean="0">
                          <a:solidFill>
                            <a:schemeClr val="tx1"/>
                          </a:solidFill>
                          <a:latin typeface="Copperplate Gothic Bold" panose="020E0705020206020404" pitchFamily="34" charset="0"/>
                          <a:ea typeface="+mn-ea"/>
                          <a:cs typeface="+mn-cs"/>
                        </a:rPr>
                        <a:t>Contact</a:t>
                      </a:r>
                      <a:r>
                        <a:rPr lang="en-US" sz="2900" b="1" baseline="0" dirty="0" smtClean="0"/>
                        <a:t> </a:t>
                      </a:r>
                      <a:r>
                        <a:rPr lang="en-US" sz="2900" b="1" kern="1200" dirty="0" smtClean="0">
                          <a:solidFill>
                            <a:schemeClr val="tx1"/>
                          </a:solidFill>
                          <a:latin typeface="Copperplate Gothic Bold" panose="020E0705020206020404" pitchFamily="34" charset="0"/>
                          <a:ea typeface="+mn-ea"/>
                          <a:cs typeface="+mn-cs"/>
                        </a:rPr>
                        <a:t>Information</a:t>
                      </a:r>
                      <a:endParaRPr lang="en-US" sz="2900" b="1" kern="1200" dirty="0">
                        <a:solidFill>
                          <a:schemeClr val="tx1"/>
                        </a:solidFill>
                        <a:latin typeface="Copperplate Gothic Bold" panose="020E0705020206020404" pitchFamily="34" charset="0"/>
                        <a:ea typeface="+mn-ea"/>
                        <a:cs typeface="+mn-cs"/>
                      </a:endParaRPr>
                    </a:p>
                  </a:txBody>
                  <a:tcPr>
                    <a:lnB w="12700" cap="flat" cmpd="sng" algn="ctr">
                      <a:solidFill>
                        <a:schemeClr val="tx1"/>
                      </a:solidFill>
                      <a:prstDash val="solid"/>
                      <a:round/>
                      <a:headEnd type="none" w="med" len="med"/>
                      <a:tailEnd type="none" w="med" len="med"/>
                    </a:lnB>
                  </a:tcPr>
                </a:tc>
                <a:tc hMerge="1">
                  <a:txBody>
                    <a:bodyPr/>
                    <a:lstStyle/>
                    <a:p>
                      <a:endParaRPr lang="en-CA" dirty="0"/>
                    </a:p>
                  </a:txBody>
                  <a:tcPr/>
                </a:tc>
                <a:extLst>
                  <a:ext uri="{0D108BD9-81ED-4DB2-BD59-A6C34878D82A}">
                    <a16:rowId xmlns:a16="http://schemas.microsoft.com/office/drawing/2014/main" val="2215075935"/>
                  </a:ext>
                </a:extLst>
              </a:tr>
              <a:tr h="533477">
                <a:tc rowSpan="2">
                  <a:txBody>
                    <a:bodyPr/>
                    <a:lstStyle/>
                    <a:p>
                      <a:r>
                        <a:rPr lang="en-US" sz="2900" dirty="0" smtClean="0"/>
                        <a:t>Phone:</a:t>
                      </a:r>
                      <a:endParaRPr lang="en-CA" sz="29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900" dirty="0" smtClean="0"/>
                        <a:t>416-321-0909</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3363374"/>
                  </a:ext>
                </a:extLst>
              </a:tr>
              <a:tr h="533477">
                <a:tc vMerge="1">
                  <a:txBody>
                    <a:bodyPr/>
                    <a:lstStyle/>
                    <a:p>
                      <a:endParaRPr lang="en-CA" sz="3200" dirty="0"/>
                    </a:p>
                  </a:txBody>
                  <a:tcPr/>
                </a:tc>
                <a:tc>
                  <a:txBody>
                    <a:bodyPr/>
                    <a:lstStyle/>
                    <a:p>
                      <a:r>
                        <a:rPr lang="en-US" sz="2900" dirty="0" smtClean="0"/>
                        <a:t>416-321-1995</a:t>
                      </a:r>
                      <a:endParaRPr lang="en-CA" sz="29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8701037"/>
                  </a:ext>
                </a:extLst>
              </a:tr>
              <a:tr h="533477">
                <a:tc>
                  <a:txBody>
                    <a:bodyPr/>
                    <a:lstStyle/>
                    <a:p>
                      <a:r>
                        <a:rPr lang="en-CA" sz="2900" dirty="0" smtClean="0"/>
                        <a:t>Email:</a:t>
                      </a:r>
                      <a:endParaRPr lang="en-CA" sz="29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900" dirty="0" smtClean="0"/>
                        <a:t>info@islamicfoundation.ca</a:t>
                      </a:r>
                      <a:endParaRPr lang="en-CA" sz="29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8929959"/>
                  </a:ext>
                </a:extLst>
              </a:tr>
              <a:tr h="975513">
                <a:tc>
                  <a:txBody>
                    <a:bodyPr/>
                    <a:lstStyle/>
                    <a:p>
                      <a:r>
                        <a:rPr lang="en-US" sz="2900" dirty="0" smtClean="0"/>
                        <a:t>IFT Funeral Service 24/7 Phone Line:</a:t>
                      </a:r>
                      <a:endParaRPr lang="en-CA" sz="29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900" dirty="0" smtClean="0"/>
                        <a:t>416-876-3000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58830141"/>
                  </a:ext>
                </a:extLst>
              </a:tr>
            </a:tbl>
          </a:graphicData>
        </a:graphic>
      </p:graphicFrame>
      <p:cxnSp>
        <p:nvCxnSpPr>
          <p:cNvPr id="3" name="Straight Connector 2"/>
          <p:cNvCxnSpPr/>
          <p:nvPr/>
        </p:nvCxnSpPr>
        <p:spPr>
          <a:xfrm>
            <a:off x="3089189" y="2335427"/>
            <a:ext cx="3225114"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7" name="Straight Connector 6"/>
          <p:cNvCxnSpPr/>
          <p:nvPr/>
        </p:nvCxnSpPr>
        <p:spPr>
          <a:xfrm>
            <a:off x="2483709" y="6413157"/>
            <a:ext cx="4300151" cy="0"/>
          </a:xfrm>
          <a:prstGeom prst="line">
            <a:avLst/>
          </a:prstGeom>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362410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 y="24714"/>
            <a:ext cx="9144001" cy="10248901"/>
          </a:xfrm>
          <a:prstGeom prst="rect">
            <a:avLst/>
          </a:prstGeom>
        </p:spPr>
      </p:pic>
      <p:sp>
        <p:nvSpPr>
          <p:cNvPr id="3" name="Title 2"/>
          <p:cNvSpPr>
            <a:spLocks noGrp="1"/>
          </p:cNvSpPr>
          <p:nvPr>
            <p:ph type="title"/>
          </p:nvPr>
        </p:nvSpPr>
        <p:spPr/>
        <p:txBody>
          <a:bodyPr/>
          <a:lstStyle/>
          <a:p>
            <a:endParaRPr lang="en-CA" dirty="0">
              <a:solidFill>
                <a:schemeClr val="bg1"/>
              </a:solidFill>
            </a:endParaRPr>
          </a:p>
        </p:txBody>
      </p:sp>
      <p:sp>
        <p:nvSpPr>
          <p:cNvPr id="4" name="Text Placeholder 3"/>
          <p:cNvSpPr>
            <a:spLocks noGrp="1"/>
          </p:cNvSpPr>
          <p:nvPr>
            <p:ph type="body" idx="1"/>
          </p:nvPr>
        </p:nvSpPr>
        <p:spPr/>
        <p:txBody>
          <a:bodyPr/>
          <a:lstStyle/>
          <a:p>
            <a:endParaRPr lang="en-CA" dirty="0">
              <a:solidFill>
                <a:schemeClr val="bg1"/>
              </a:solidFill>
            </a:endParaRPr>
          </a:p>
        </p:txBody>
      </p:sp>
    </p:spTree>
    <p:extLst>
      <p:ext uri="{BB962C8B-B14F-4D97-AF65-F5344CB8AC3E}">
        <p14:creationId xmlns:p14="http://schemas.microsoft.com/office/powerpoint/2010/main" val="731990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95"/>
            <a:ext cx="9144000" cy="1025842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08938"/>
            <a:ext cx="9144000" cy="5867539"/>
          </a:xfrm>
          <a:prstGeom prst="rect">
            <a:avLst/>
          </a:prstGeom>
          <a:ln>
            <a:noFill/>
          </a:ln>
          <a:effectLst>
            <a:softEdge rad="112500"/>
          </a:effectLst>
        </p:spPr>
      </p:pic>
    </p:spTree>
    <p:extLst>
      <p:ext uri="{BB962C8B-B14F-4D97-AF65-F5344CB8AC3E}">
        <p14:creationId xmlns:p14="http://schemas.microsoft.com/office/powerpoint/2010/main" val="2968918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95"/>
            <a:ext cx="9144000" cy="10258425"/>
          </a:xfrm>
          <a:prstGeom prst="rect">
            <a:avLst/>
          </a:prstGeom>
        </p:spPr>
      </p:pic>
      <p:sp>
        <p:nvSpPr>
          <p:cNvPr id="5" name="Title 4"/>
          <p:cNvSpPr>
            <a:spLocks noGrp="1"/>
          </p:cNvSpPr>
          <p:nvPr>
            <p:ph type="title"/>
          </p:nvPr>
        </p:nvSpPr>
        <p:spPr/>
        <p:txBody>
          <a:bodyPr/>
          <a:lstStyle/>
          <a:p>
            <a:endParaRPr lang="en-CA" dirty="0">
              <a:solidFill>
                <a:schemeClr val="bg1"/>
              </a:solidFill>
            </a:endParaRPr>
          </a:p>
        </p:txBody>
      </p:sp>
      <p:sp>
        <p:nvSpPr>
          <p:cNvPr id="6" name="Content Placeholder 5"/>
          <p:cNvSpPr>
            <a:spLocks noGrp="1"/>
          </p:cNvSpPr>
          <p:nvPr>
            <p:ph idx="1"/>
          </p:nvPr>
        </p:nvSpPr>
        <p:spPr/>
        <p:txBody>
          <a:bodyPr/>
          <a:lstStyle/>
          <a:p>
            <a:endParaRPr lang="en-CA"/>
          </a:p>
        </p:txBody>
      </p:sp>
    </p:spTree>
    <p:extLst>
      <p:ext uri="{BB962C8B-B14F-4D97-AF65-F5344CB8AC3E}">
        <p14:creationId xmlns:p14="http://schemas.microsoft.com/office/powerpoint/2010/main" val="1550729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0"/>
            <a:ext cx="9144001" cy="10287002"/>
          </a:xfrm>
          <a:prstGeom prst="rect">
            <a:avLst/>
          </a:prstGeom>
        </p:spPr>
      </p:pic>
      <p:sp>
        <p:nvSpPr>
          <p:cNvPr id="4" name="Rectangle 3"/>
          <p:cNvSpPr/>
          <p:nvPr/>
        </p:nvSpPr>
        <p:spPr>
          <a:xfrm>
            <a:off x="383058" y="226300"/>
            <a:ext cx="8377882" cy="1077218"/>
          </a:xfrm>
          <a:prstGeom prst="rect">
            <a:avLst/>
          </a:prstGeom>
        </p:spPr>
        <p:txBody>
          <a:bodyPr wrap="square">
            <a:spAutoFit/>
          </a:bodyPr>
          <a:lstStyle/>
          <a:p>
            <a:pPr algn="ctr"/>
            <a:r>
              <a:rPr lang="en-US" sz="3200" b="1" dirty="0">
                <a:solidFill>
                  <a:schemeClr val="accent6">
                    <a:lumMod val="50000"/>
                  </a:schemeClr>
                </a:solidFill>
                <a:latin typeface="Batang" panose="02030600000101010101" pitchFamily="18" charset="-127"/>
                <a:ea typeface="Batang" panose="02030600000101010101" pitchFamily="18" charset="-127"/>
                <a:cs typeface="Open Sans" panose="020B0606030504020204" pitchFamily="34" charset="0"/>
              </a:rPr>
              <a:t>Need Urgent Donations to Replace Roof of the Masjid – </a:t>
            </a:r>
            <a:r>
              <a:rPr lang="en-US" sz="3200" b="1" dirty="0" err="1">
                <a:solidFill>
                  <a:schemeClr val="accent6">
                    <a:lumMod val="50000"/>
                  </a:schemeClr>
                </a:solidFill>
                <a:latin typeface="Batang" panose="02030600000101010101" pitchFamily="18" charset="-127"/>
                <a:ea typeface="Batang" panose="02030600000101010101" pitchFamily="18" charset="-127"/>
                <a:cs typeface="Open Sans" panose="020B0606030504020204" pitchFamily="34" charset="0"/>
              </a:rPr>
              <a:t>Sadaqah</a:t>
            </a:r>
            <a:r>
              <a:rPr lang="en-US" sz="3200" b="1" dirty="0">
                <a:solidFill>
                  <a:schemeClr val="accent6">
                    <a:lumMod val="50000"/>
                  </a:schemeClr>
                </a:solidFill>
                <a:latin typeface="Batang" panose="02030600000101010101" pitchFamily="18" charset="-127"/>
                <a:ea typeface="Batang" panose="02030600000101010101" pitchFamily="18" charset="-127"/>
                <a:cs typeface="Open Sans" panose="020B0606030504020204" pitchFamily="34" charset="0"/>
              </a:rPr>
              <a:t> </a:t>
            </a:r>
            <a:r>
              <a:rPr lang="en-US" sz="3200" b="1" dirty="0" err="1">
                <a:solidFill>
                  <a:schemeClr val="accent6">
                    <a:lumMod val="50000"/>
                  </a:schemeClr>
                </a:solidFill>
                <a:latin typeface="Batang" panose="02030600000101010101" pitchFamily="18" charset="-127"/>
                <a:ea typeface="Batang" panose="02030600000101010101" pitchFamily="18" charset="-127"/>
                <a:cs typeface="Open Sans" panose="020B0606030504020204" pitchFamily="34" charset="0"/>
              </a:rPr>
              <a:t>Jariyah</a:t>
            </a:r>
            <a:endParaRPr lang="en-US" sz="3200" b="1" dirty="0">
              <a:solidFill>
                <a:schemeClr val="accent6">
                  <a:lumMod val="50000"/>
                </a:schemeClr>
              </a:solidFill>
              <a:latin typeface="Batang" panose="02030600000101010101" pitchFamily="18" charset="-127"/>
              <a:ea typeface="Batang" panose="02030600000101010101" pitchFamily="18" charset="-127"/>
              <a:cs typeface="Open Sans" panose="020B0606030504020204" pitchFamily="34" charset="0"/>
            </a:endParaRPr>
          </a:p>
        </p:txBody>
      </p:sp>
      <p:sp>
        <p:nvSpPr>
          <p:cNvPr id="5" name="Rectangle 4"/>
          <p:cNvSpPr/>
          <p:nvPr/>
        </p:nvSpPr>
        <p:spPr>
          <a:xfrm>
            <a:off x="383058" y="2923057"/>
            <a:ext cx="8377882" cy="400110"/>
          </a:xfrm>
          <a:prstGeom prst="rect">
            <a:avLst/>
          </a:prstGeom>
        </p:spPr>
        <p:txBody>
          <a:bodyPr wrap="square">
            <a:spAutoFit/>
          </a:bodyPr>
          <a:lstStyle/>
          <a:p>
            <a:pPr algn="ctr"/>
            <a:r>
              <a:rPr lang="en-US" sz="2000" b="1" dirty="0">
                <a:solidFill>
                  <a:schemeClr val="accent5">
                    <a:lumMod val="50000"/>
                  </a:schemeClr>
                </a:solidFill>
              </a:rPr>
              <a:t>Please Donate to Replace Roof of the Masjid - </a:t>
            </a:r>
            <a:r>
              <a:rPr lang="en-US" sz="2000" b="1" dirty="0" err="1">
                <a:solidFill>
                  <a:schemeClr val="accent5">
                    <a:lumMod val="50000"/>
                  </a:schemeClr>
                </a:solidFill>
              </a:rPr>
              <a:t>Sadaqa</a:t>
            </a:r>
            <a:r>
              <a:rPr lang="en-US" sz="2000" b="1" dirty="0">
                <a:solidFill>
                  <a:schemeClr val="accent5">
                    <a:lumMod val="50000"/>
                  </a:schemeClr>
                </a:solidFill>
              </a:rPr>
              <a:t> </a:t>
            </a:r>
            <a:r>
              <a:rPr lang="en-US" sz="2000" b="1" dirty="0" err="1">
                <a:solidFill>
                  <a:schemeClr val="accent5">
                    <a:lumMod val="50000"/>
                  </a:schemeClr>
                </a:solidFill>
              </a:rPr>
              <a:t>Jariyah</a:t>
            </a:r>
            <a:endParaRPr lang="en-US" sz="2000" b="1" dirty="0">
              <a:solidFill>
                <a:schemeClr val="accent5">
                  <a:lumMod val="50000"/>
                </a:schemeClr>
              </a:solidFill>
            </a:endParaRPr>
          </a:p>
        </p:txBody>
      </p:sp>
      <p:sp>
        <p:nvSpPr>
          <p:cNvPr id="6" name="Rectangle 5"/>
          <p:cNvSpPr/>
          <p:nvPr/>
        </p:nvSpPr>
        <p:spPr>
          <a:xfrm>
            <a:off x="383058" y="3684255"/>
            <a:ext cx="8377882" cy="3108543"/>
          </a:xfrm>
          <a:prstGeom prst="rect">
            <a:avLst/>
          </a:prstGeom>
        </p:spPr>
        <p:txBody>
          <a:bodyPr wrap="square">
            <a:spAutoFit/>
          </a:bodyPr>
          <a:lstStyle/>
          <a:p>
            <a:pPr algn="ctr"/>
            <a:r>
              <a:rPr lang="en-US" sz="2800" dirty="0">
                <a:solidFill>
                  <a:schemeClr val="bg2">
                    <a:lumMod val="50000"/>
                  </a:schemeClr>
                </a:solidFill>
              </a:rPr>
              <a:t>Donating </a:t>
            </a:r>
            <a:r>
              <a:rPr lang="en-US" sz="2800" dirty="0">
                <a:solidFill>
                  <a:schemeClr val="bg2">
                    <a:lumMod val="50000"/>
                  </a:schemeClr>
                </a:solidFill>
              </a:rPr>
              <a:t>for a good action and deed like this  is a rewarding way for </a:t>
            </a:r>
            <a:r>
              <a:rPr lang="en-US" sz="2800" dirty="0" err="1">
                <a:solidFill>
                  <a:schemeClr val="bg2">
                    <a:lumMod val="50000"/>
                  </a:schemeClr>
                </a:solidFill>
              </a:rPr>
              <a:t>Sadaqa</a:t>
            </a:r>
            <a:r>
              <a:rPr lang="en-US" sz="2800" dirty="0">
                <a:solidFill>
                  <a:schemeClr val="bg2">
                    <a:lumMod val="50000"/>
                  </a:schemeClr>
                </a:solidFill>
              </a:rPr>
              <a:t> </a:t>
            </a:r>
            <a:r>
              <a:rPr lang="en-US" sz="2800" dirty="0" err="1">
                <a:solidFill>
                  <a:schemeClr val="bg2">
                    <a:lumMod val="50000"/>
                  </a:schemeClr>
                </a:solidFill>
              </a:rPr>
              <a:t>Jariyah</a:t>
            </a:r>
            <a:endParaRPr lang="en-US" sz="2800" dirty="0">
              <a:solidFill>
                <a:schemeClr val="bg2">
                  <a:lumMod val="50000"/>
                </a:schemeClr>
              </a:solidFill>
            </a:endParaRPr>
          </a:p>
          <a:p>
            <a:pPr algn="ctr"/>
            <a:r>
              <a:rPr lang="en-US" sz="2800" b="1" i="1" dirty="0">
                <a:solidFill>
                  <a:schemeClr val="bg2">
                    <a:lumMod val="50000"/>
                  </a:schemeClr>
                </a:solidFill>
              </a:rPr>
              <a:t>"When a man passes away, his good deeds will also come to an end except for three: </a:t>
            </a:r>
            <a:r>
              <a:rPr lang="en-US" sz="2800" b="1" i="1" dirty="0" err="1">
                <a:solidFill>
                  <a:schemeClr val="bg2">
                    <a:lumMod val="50000"/>
                  </a:schemeClr>
                </a:solidFill>
              </a:rPr>
              <a:t>Sadaqah</a:t>
            </a:r>
            <a:r>
              <a:rPr lang="en-US" sz="2800" b="1" i="1" dirty="0">
                <a:solidFill>
                  <a:schemeClr val="bg2">
                    <a:lumMod val="50000"/>
                  </a:schemeClr>
                </a:solidFill>
              </a:rPr>
              <a:t> </a:t>
            </a:r>
            <a:r>
              <a:rPr lang="en-US" sz="2800" b="1" i="1" dirty="0" err="1">
                <a:solidFill>
                  <a:schemeClr val="bg2">
                    <a:lumMod val="50000"/>
                  </a:schemeClr>
                </a:solidFill>
              </a:rPr>
              <a:t>Jariyah</a:t>
            </a:r>
            <a:r>
              <a:rPr lang="en-US" sz="2800" b="1" i="1" dirty="0">
                <a:solidFill>
                  <a:schemeClr val="bg2">
                    <a:lumMod val="50000"/>
                  </a:schemeClr>
                </a:solidFill>
              </a:rPr>
              <a:t> (ceaseless charity); a knowledge which is beneficial, or a virtuous descendant who prays for him (for the deceased)" Narrated by Abu Hurairah, </a:t>
            </a:r>
            <a:r>
              <a:rPr lang="en-US" sz="2800" b="1" i="1" dirty="0" err="1">
                <a:solidFill>
                  <a:schemeClr val="bg2">
                    <a:lumMod val="50000"/>
                  </a:schemeClr>
                </a:solidFill>
              </a:rPr>
              <a:t>Sahih</a:t>
            </a:r>
            <a:r>
              <a:rPr lang="en-US" sz="2800" b="1" i="1" dirty="0">
                <a:solidFill>
                  <a:schemeClr val="bg2">
                    <a:lumMod val="50000"/>
                  </a:schemeClr>
                </a:solidFill>
              </a:rPr>
              <a:t> </a:t>
            </a:r>
            <a:r>
              <a:rPr lang="en-US" sz="2800" b="1" i="1" dirty="0">
                <a:solidFill>
                  <a:schemeClr val="bg2">
                    <a:lumMod val="50000"/>
                  </a:schemeClr>
                </a:solidFill>
              </a:rPr>
              <a:t>Muslim</a:t>
            </a:r>
            <a:endParaRPr lang="en-US" sz="2800" dirty="0">
              <a:solidFill>
                <a:schemeClr val="bg2">
                  <a:lumMod val="50000"/>
                </a:schemeClr>
              </a:solidFill>
            </a:endParaRPr>
          </a:p>
        </p:txBody>
      </p:sp>
      <p:sp>
        <p:nvSpPr>
          <p:cNvPr id="7" name="Rectangle 6"/>
          <p:cNvSpPr/>
          <p:nvPr/>
        </p:nvSpPr>
        <p:spPr>
          <a:xfrm>
            <a:off x="1989438" y="1657745"/>
            <a:ext cx="4572000" cy="1077218"/>
          </a:xfrm>
          <a:prstGeom prst="rect">
            <a:avLst/>
          </a:prstGeom>
        </p:spPr>
        <p:txBody>
          <a:bodyPr>
            <a:spAutoFit/>
          </a:bodyPr>
          <a:lstStyle/>
          <a:p>
            <a:pPr algn="ctr"/>
            <a:r>
              <a:rPr lang="en-US" sz="3600" b="1" dirty="0">
                <a:solidFill>
                  <a:srgbClr val="FF0000"/>
                </a:solidFill>
              </a:rPr>
              <a:t>Goal $100,000.00</a:t>
            </a:r>
            <a:r>
              <a:rPr lang="en-US" sz="3200" b="1" dirty="0">
                <a:solidFill>
                  <a:srgbClr val="FF0000"/>
                </a:solidFill>
              </a:rPr>
              <a:t/>
            </a:r>
            <a:br>
              <a:rPr lang="en-US" sz="3200" b="1" dirty="0">
                <a:solidFill>
                  <a:srgbClr val="FF0000"/>
                </a:solidFill>
              </a:rPr>
            </a:br>
            <a:r>
              <a:rPr lang="en-US" sz="2800" b="1" dirty="0">
                <a:solidFill>
                  <a:srgbClr val="FF0000"/>
                </a:solidFill>
              </a:rPr>
              <a:t>Raised so far $35,000.00</a:t>
            </a:r>
            <a:endParaRPr lang="en-US" sz="2800" dirty="0">
              <a:solidFill>
                <a:srgbClr val="FF0000"/>
              </a:solidFill>
            </a:endParaRPr>
          </a:p>
        </p:txBody>
      </p:sp>
      <p:sp>
        <p:nvSpPr>
          <p:cNvPr id="8" name="Rectangle 7"/>
          <p:cNvSpPr/>
          <p:nvPr/>
        </p:nvSpPr>
        <p:spPr>
          <a:xfrm>
            <a:off x="383058" y="7307545"/>
            <a:ext cx="8377882" cy="2862322"/>
          </a:xfrm>
          <a:prstGeom prst="rect">
            <a:avLst/>
          </a:prstGeom>
        </p:spPr>
        <p:txBody>
          <a:bodyPr wrap="square">
            <a:spAutoFit/>
          </a:bodyPr>
          <a:lstStyle/>
          <a:p>
            <a:pPr algn="ctr"/>
            <a:r>
              <a:rPr lang="en-US" sz="2000" dirty="0">
                <a:solidFill>
                  <a:schemeClr val="bg2">
                    <a:lumMod val="50000"/>
                  </a:schemeClr>
                </a:solidFill>
              </a:rPr>
              <a:t>Normal wear and tear of  Masjid’s roof over time has mounted and we continue to maintain the same with minor repairs.  But,  time has come to replace the roof of the Main Prayer Hall and the Gym urgently as the problem has been spreading in recent months and water can now be spotted seeping at  several spots.</a:t>
            </a:r>
          </a:p>
          <a:p>
            <a:pPr algn="ctr"/>
            <a:r>
              <a:rPr lang="en-US" sz="2000" dirty="0">
                <a:solidFill>
                  <a:schemeClr val="bg2">
                    <a:lumMod val="50000"/>
                  </a:schemeClr>
                </a:solidFill>
              </a:rPr>
              <a:t>A sincere </a:t>
            </a:r>
            <a:r>
              <a:rPr lang="en-US" sz="2000" i="1" dirty="0">
                <a:solidFill>
                  <a:schemeClr val="bg2">
                    <a:lumMod val="50000"/>
                  </a:schemeClr>
                </a:solidFill>
              </a:rPr>
              <a:t>Thank You</a:t>
            </a:r>
            <a:r>
              <a:rPr lang="en-US" sz="2000" dirty="0">
                <a:solidFill>
                  <a:schemeClr val="bg2">
                    <a:lumMod val="50000"/>
                  </a:schemeClr>
                </a:solidFill>
              </a:rPr>
              <a:t> to the Community members who donated enough money to finance replacement of roof around the Dome previously.  Now, we ask that you kindly consider how you can contribute to replace the roof for the Main Prayer Hall and Gym.</a:t>
            </a:r>
          </a:p>
        </p:txBody>
      </p:sp>
    </p:spTree>
    <p:extLst>
      <p:ext uri="{BB962C8B-B14F-4D97-AF65-F5344CB8AC3E}">
        <p14:creationId xmlns:p14="http://schemas.microsoft.com/office/powerpoint/2010/main" val="474890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 y="-1"/>
            <a:ext cx="9142589" cy="10285413"/>
          </a:xfrm>
          <a:prstGeom prst="rect">
            <a:avLst/>
          </a:prstGeom>
        </p:spPr>
      </p:pic>
      <p:sp>
        <p:nvSpPr>
          <p:cNvPr id="2" name="Title 1"/>
          <p:cNvSpPr>
            <a:spLocks noGrp="1"/>
          </p:cNvSpPr>
          <p:nvPr>
            <p:ph type="title"/>
          </p:nvPr>
        </p:nvSpPr>
        <p:spPr/>
        <p:txBody>
          <a:bodyPr/>
          <a:lstStyle/>
          <a:p>
            <a:endParaRPr lang="en-CA" dirty="0">
              <a:solidFill>
                <a:schemeClr val="bg1"/>
              </a:solidFill>
            </a:endParaRPr>
          </a:p>
        </p:txBody>
      </p:sp>
      <p:sp>
        <p:nvSpPr>
          <p:cNvPr id="4" name="Content Placeholder 3"/>
          <p:cNvSpPr>
            <a:spLocks noGrp="1"/>
          </p:cNvSpPr>
          <p:nvPr>
            <p:ph idx="1"/>
          </p:nvPr>
        </p:nvSpPr>
        <p:spPr/>
        <p:txBody>
          <a:bodyPr/>
          <a:lstStyle/>
          <a:p>
            <a:endParaRPr lang="en-CA" dirty="0">
              <a:solidFill>
                <a:schemeClr val="bg1"/>
              </a:solidFill>
            </a:endParaRPr>
          </a:p>
        </p:txBody>
      </p:sp>
    </p:spTree>
    <p:extLst>
      <p:ext uri="{BB962C8B-B14F-4D97-AF65-F5344CB8AC3E}">
        <p14:creationId xmlns:p14="http://schemas.microsoft.com/office/powerpoint/2010/main" val="3667699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9144000" cy="10308476"/>
          </a:xfrm>
          <a:prstGeom prst="rect">
            <a:avLst/>
          </a:prstGeom>
        </p:spPr>
      </p:pic>
      <p:sp>
        <p:nvSpPr>
          <p:cNvPr id="3" name="Title 2"/>
          <p:cNvSpPr>
            <a:spLocks noGrp="1"/>
          </p:cNvSpPr>
          <p:nvPr>
            <p:ph type="title"/>
          </p:nvPr>
        </p:nvSpPr>
        <p:spPr/>
        <p:txBody>
          <a:bodyPr/>
          <a:lstStyle/>
          <a:p>
            <a:endParaRPr lang="en-CA" dirty="0">
              <a:solidFill>
                <a:schemeClr val="bg1"/>
              </a:solidFill>
            </a:endParaRPr>
          </a:p>
        </p:txBody>
      </p:sp>
      <p:sp>
        <p:nvSpPr>
          <p:cNvPr id="4" name="Content Placeholder 3"/>
          <p:cNvSpPr>
            <a:spLocks noGrp="1"/>
          </p:cNvSpPr>
          <p:nvPr>
            <p:ph idx="1"/>
          </p:nvPr>
        </p:nvSpPr>
        <p:spPr/>
        <p:txBody>
          <a:bodyPr/>
          <a:lstStyle/>
          <a:p>
            <a:endParaRPr lang="en-CA" dirty="0">
              <a:solidFill>
                <a:schemeClr val="bg1"/>
              </a:solidFill>
            </a:endParaRPr>
          </a:p>
        </p:txBody>
      </p:sp>
    </p:spTree>
    <p:extLst>
      <p:ext uri="{BB962C8B-B14F-4D97-AF65-F5344CB8AC3E}">
        <p14:creationId xmlns:p14="http://schemas.microsoft.com/office/powerpoint/2010/main" val="1227732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10297727"/>
          </a:xfrm>
          <a:prstGeom prst="rect">
            <a:avLst/>
          </a:prstGeom>
        </p:spPr>
      </p:pic>
      <p:sp>
        <p:nvSpPr>
          <p:cNvPr id="2" name="Rectangle 1"/>
          <p:cNvSpPr/>
          <p:nvPr/>
        </p:nvSpPr>
        <p:spPr>
          <a:xfrm>
            <a:off x="370703" y="-2067826"/>
            <a:ext cx="8402595" cy="1938992"/>
          </a:xfrm>
          <a:prstGeom prst="rect">
            <a:avLst/>
          </a:prstGeom>
        </p:spPr>
        <p:txBody>
          <a:bodyPr wrap="square">
            <a:spAutoFit/>
          </a:bodyPr>
          <a:lstStyle/>
          <a:p>
            <a:pPr algn="ctr"/>
            <a:r>
              <a:rPr lang="en-US" sz="6000" dirty="0">
                <a:latin typeface="Open Sans" panose="020B0606030504020204" pitchFamily="34" charset="0"/>
                <a:ea typeface="Open Sans" panose="020B0606030504020204" pitchFamily="34" charset="0"/>
                <a:cs typeface="Open Sans" panose="020B0606030504020204" pitchFamily="34" charset="0"/>
              </a:rPr>
              <a:t>The </a:t>
            </a:r>
            <a:r>
              <a:rPr lang="en-US" sz="6000" dirty="0" err="1">
                <a:latin typeface="Open Sans" panose="020B0606030504020204" pitchFamily="34" charset="0"/>
                <a:ea typeface="Open Sans" panose="020B0606030504020204" pitchFamily="34" charset="0"/>
                <a:cs typeface="Open Sans" panose="020B0606030504020204" pitchFamily="34" charset="0"/>
              </a:rPr>
              <a:t>Seerah</a:t>
            </a:r>
            <a:r>
              <a:rPr lang="en-US" sz="6000" dirty="0">
                <a:latin typeface="Open Sans" panose="020B0606030504020204" pitchFamily="34" charset="0"/>
                <a:ea typeface="Open Sans" panose="020B0606030504020204" pitchFamily="34" charset="0"/>
                <a:cs typeface="Open Sans" panose="020B0606030504020204" pitchFamily="34" charset="0"/>
              </a:rPr>
              <a:t> of Prophet (</a:t>
            </a:r>
            <a:r>
              <a:rPr lang="en-US" sz="6000" dirty="0" err="1">
                <a:latin typeface="Open Sans" panose="020B0606030504020204" pitchFamily="34" charset="0"/>
                <a:ea typeface="Open Sans" panose="020B0606030504020204" pitchFamily="34" charset="0"/>
                <a:cs typeface="Open Sans" panose="020B0606030504020204" pitchFamily="34" charset="0"/>
              </a:rPr>
              <a:t>pbuh</a:t>
            </a:r>
            <a:r>
              <a:rPr lang="en-US" sz="6000" dirty="0">
                <a:latin typeface="Open Sans" panose="020B0606030504020204" pitchFamily="34" charset="0"/>
                <a:ea typeface="Open Sans" panose="020B0606030504020204" pitchFamily="34" charset="0"/>
                <a:cs typeface="Open Sans" panose="020B0606030504020204" pitchFamily="34" charset="0"/>
              </a:rPr>
              <a:t>) – Lecture Series</a:t>
            </a:r>
          </a:p>
        </p:txBody>
      </p:sp>
      <p:sp>
        <p:nvSpPr>
          <p:cNvPr id="4" name="Rectangle 3"/>
          <p:cNvSpPr/>
          <p:nvPr/>
        </p:nvSpPr>
        <p:spPr>
          <a:xfrm>
            <a:off x="877330" y="2710375"/>
            <a:ext cx="6969211" cy="1569660"/>
          </a:xfrm>
          <a:prstGeom prst="rect">
            <a:avLst/>
          </a:prstGeom>
        </p:spPr>
        <p:txBody>
          <a:bodyPr wrap="square">
            <a:spAutoFit/>
          </a:bodyPr>
          <a:lstStyle/>
          <a:p>
            <a:pPr algn="ctr"/>
            <a:r>
              <a:rPr lang="en-US" sz="1600" b="1" dirty="0">
                <a:solidFill>
                  <a:srgbClr val="FFFF00"/>
                </a:solidFill>
                <a:latin typeface="inherit"/>
              </a:rPr>
              <a:t>by </a:t>
            </a:r>
            <a:r>
              <a:rPr lang="en-US" sz="3200" b="1" i="1" dirty="0" err="1">
                <a:solidFill>
                  <a:srgbClr val="FFFF00"/>
                </a:solidFill>
                <a:latin typeface="book antiqua" panose="02040602050305030304" pitchFamily="18" charset="0"/>
              </a:rPr>
              <a:t>Shaykh</a:t>
            </a:r>
            <a:r>
              <a:rPr lang="en-US" sz="3200" b="1" i="1" dirty="0">
                <a:solidFill>
                  <a:srgbClr val="FFFF00"/>
                </a:solidFill>
                <a:latin typeface="book antiqua" panose="02040602050305030304" pitchFamily="18" charset="0"/>
              </a:rPr>
              <a:t> Yusuf </a:t>
            </a:r>
            <a:r>
              <a:rPr lang="en-US" sz="3200" b="1" i="1" dirty="0" err="1">
                <a:solidFill>
                  <a:srgbClr val="FFFF00"/>
                </a:solidFill>
                <a:latin typeface="book antiqua" panose="02040602050305030304" pitchFamily="18" charset="0"/>
              </a:rPr>
              <a:t>Badat</a:t>
            </a:r>
            <a:endParaRPr lang="en-US" sz="2400" dirty="0">
              <a:solidFill>
                <a:srgbClr val="FFFF00"/>
              </a:solidFill>
              <a:latin typeface="Raleway" panose="020B0503030101060003" pitchFamily="34" charset="0"/>
            </a:endParaRPr>
          </a:p>
          <a:p>
            <a:pPr algn="ctr"/>
            <a:r>
              <a:rPr lang="en-US" sz="1600" dirty="0">
                <a:latin typeface="inherit"/>
              </a:rPr>
              <a:t/>
            </a:r>
            <a:br>
              <a:rPr lang="en-US" sz="1600" dirty="0">
                <a:latin typeface="inherit"/>
              </a:rPr>
            </a:br>
            <a:r>
              <a:rPr lang="en-US" sz="2400" dirty="0">
                <a:latin typeface="terminal"/>
              </a:rPr>
              <a:t>Every Wednesday after </a:t>
            </a:r>
            <a:r>
              <a:rPr lang="en-US" sz="2400" dirty="0" err="1">
                <a:latin typeface="terminal"/>
              </a:rPr>
              <a:t>Isha</a:t>
            </a:r>
            <a:r>
              <a:rPr lang="en-US" sz="1600" dirty="0">
                <a:latin typeface="inherit"/>
              </a:rPr>
              <a:t/>
            </a:r>
            <a:br>
              <a:rPr lang="en-US" sz="1600" dirty="0">
                <a:latin typeface="inherit"/>
              </a:rPr>
            </a:br>
            <a:r>
              <a:rPr lang="en-US" sz="2400" dirty="0">
                <a:latin typeface="terminal"/>
              </a:rPr>
              <a:t>at Islamic Foundation of </a:t>
            </a:r>
            <a:r>
              <a:rPr lang="en-US" sz="2400" dirty="0">
                <a:latin typeface="terminal"/>
              </a:rPr>
              <a:t>Toronto. Free </a:t>
            </a:r>
            <a:r>
              <a:rPr lang="en-US" sz="2400" dirty="0">
                <a:latin typeface="terminal"/>
              </a:rPr>
              <a:t>Admission</a:t>
            </a:r>
            <a:endParaRPr lang="en-US" sz="2400" dirty="0">
              <a:latin typeface="Raleway" panose="020B0503030101060003" pitchFamily="34" charset="0"/>
            </a:endParaRPr>
          </a:p>
        </p:txBody>
      </p:sp>
    </p:spTree>
    <p:extLst>
      <p:ext uri="{BB962C8B-B14F-4D97-AF65-F5344CB8AC3E}">
        <p14:creationId xmlns:p14="http://schemas.microsoft.com/office/powerpoint/2010/main" val="2669559583"/>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221</TotalTime>
  <Words>298</Words>
  <Application>Microsoft Office PowerPoint</Application>
  <PresentationFormat>Custom</PresentationFormat>
  <Paragraphs>59</Paragraphs>
  <Slides>17</Slides>
  <Notes>0</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17</vt:i4>
      </vt:variant>
    </vt:vector>
  </HeadingPairs>
  <TitlesOfParts>
    <vt:vector size="37" baseType="lpstr">
      <vt:lpstr>Batang</vt:lpstr>
      <vt:lpstr>Arial</vt:lpstr>
      <vt:lpstr>Book Antiqua</vt:lpstr>
      <vt:lpstr>Bookman Old Style</vt:lpstr>
      <vt:lpstr>Calibri</vt:lpstr>
      <vt:lpstr>Calibri Light</vt:lpstr>
      <vt:lpstr>Copperplate Gothic Bold</vt:lpstr>
      <vt:lpstr>inherit</vt:lpstr>
      <vt:lpstr>Open Sans</vt:lpstr>
      <vt:lpstr>Open Sans SemiBold</vt:lpstr>
      <vt:lpstr>Raleway</vt:lpstr>
      <vt:lpstr>Rockwell</vt:lpstr>
      <vt:lpstr>Segoe UI</vt:lpstr>
      <vt:lpstr>Segoe UI Light</vt:lpstr>
      <vt:lpstr>terminal</vt:lpstr>
      <vt:lpstr>Trebuchet MS</vt:lpstr>
      <vt:lpstr>Wingdings 3</vt:lpstr>
      <vt:lpstr>Facet</vt:lpstr>
      <vt:lpstr>Damask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Dollar a Day  Campaign</vt:lpstr>
      <vt:lpstr>PowerPoint Presentation</vt:lpstr>
      <vt:lpstr>PowerPoint Presentation</vt:lpstr>
    </vt:vector>
  </TitlesOfParts>
  <Company>Metrolinx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Imran Pathan</dc:creator>
  <cp:lastModifiedBy>Imran Pathan</cp:lastModifiedBy>
  <cp:revision>48</cp:revision>
  <dcterms:created xsi:type="dcterms:W3CDTF">2019-04-21T23:42:53Z</dcterms:created>
  <dcterms:modified xsi:type="dcterms:W3CDTF">2019-06-21T15:44:28Z</dcterms:modified>
</cp:coreProperties>
</file>